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87" r:id="rId2"/>
    <p:sldId id="390" r:id="rId3"/>
    <p:sldId id="392" r:id="rId4"/>
    <p:sldId id="389" r:id="rId5"/>
    <p:sldId id="391" r:id="rId6"/>
    <p:sldId id="393" r:id="rId7"/>
    <p:sldId id="394" r:id="rId8"/>
    <p:sldId id="396" r:id="rId9"/>
    <p:sldId id="398" r:id="rId10"/>
    <p:sldId id="397" r:id="rId11"/>
    <p:sldId id="399" r:id="rId12"/>
    <p:sldId id="400" r:id="rId13"/>
  </p:sldIdLst>
  <p:sldSz cx="12192000" cy="6858000"/>
  <p:notesSz cx="6858000" cy="9144000"/>
  <p:embeddedFontLst>
    <p:embeddedFont>
      <p:font typeface="Wanted Sans" panose="020B0504000000000000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와구리체 TTF" pitchFamily="2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C65"/>
    <a:srgbClr val="BCCBA1"/>
    <a:srgbClr val="1E742C"/>
    <a:srgbClr val="FBFBFB"/>
    <a:srgbClr val="6D8246"/>
    <a:srgbClr val="A5B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01109-5E2B-494A-84DB-0667932E30F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B723-9D17-46A2-8C93-F6E82C09C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9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1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7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14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0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3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46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0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2511-1B05-2B0F-0F81-5BD57FC1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37DF9-9D95-0379-1397-D8B481DB6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A9DFC-63D3-AF6D-6CBC-D613112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846EC-93A2-FC84-0C30-FBCDA574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6F3D-67AE-02EF-E983-C3A584BA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DC186-10E6-39CE-ABF6-36798776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875D1-6892-FCD0-1713-C82D0551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3AD11-66F6-D320-DBE2-D3DB9AE1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C2EF0-E7D5-F03C-65C3-672D2ECE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A314E-4677-FE1B-D2A7-531D14C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2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E278B-1286-2F2A-4A7F-B9BEBC505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98C487-9A13-F373-9CB5-F506F6064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1F4DF-4A69-6198-DB39-D18C9C1C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2BF42-C57A-7E11-4CC5-106CBE6A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9C81D-E02A-6E3F-0E30-29EC1491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6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B478-B99C-2ED2-F5E5-1CD0954E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FCA2-C987-00E5-93DE-C110A6CF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66BF-BF66-8E88-11C4-C350AE91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36E0-A93E-D407-4B6E-944645D5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B20BB-3F81-1A06-4243-64B6514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2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6B44-1390-0089-E5BC-C835BA78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4939F-A8E9-C294-8407-2D01CE87D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E40C-8132-EDA0-2036-2BD7E2DB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5106-C0E9-4AB9-6C0A-969888C4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A4F18-F338-EF87-1897-635B4B8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3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D8D2-23A4-182E-A67A-5A7B30D2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40AEB-F267-B53B-D530-8698AD360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2C4215-E429-9D45-18A4-79ABD4EE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ED68B-819D-1D08-0B14-670FFDCB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D9619-4451-6F95-8051-006AFC99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C87F-75C9-BC66-5A37-272AD81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2BE57-7760-0D8D-39EC-7927BC6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9E103-75FA-0324-3FA4-4BD14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DB8B-A62A-CC41-2360-909DA929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602E1F-5F90-02E1-2EF0-7AE0BF6A4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07F501-D28E-1CB9-DE5F-405C174B2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488D4-C8D0-3A88-AC2F-E89B8B8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9E460-E315-9D51-6837-10AA344E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FFD588-69EE-37C2-FFC3-67DF383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8180F-458B-6B5D-4E8A-E1A0B15B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DB8F30-5A77-B719-9CC0-C1265921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A6F20C-07C7-450B-E179-A8893D04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D217B-36CA-5A75-8C40-7B876529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9C38BD-FF40-0215-8D83-C3A7C87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21F2E-0B4C-DCA3-C25E-C13960AD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FEC6A-D842-29A2-8B24-779F12B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0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03169-D189-9142-9AB9-3A3C7AFD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6C849-6A3F-6D7B-8F8E-B632CEF9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7DC16-8542-B0D8-99C1-1D9BAB93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42FEA-8B74-41B6-3D1F-F39D14D8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B06FF-25AC-194E-0A87-D638E6C9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0641D-342A-22C7-A047-D4569FEB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3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2FE6-F2D2-B21C-C8F2-2C96CC4A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973AB5-A5C5-8E32-22AF-5092F9D3E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D9F031-B1C7-6C81-198F-AAB1FA2BB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ED55C-9AB4-AD02-BFFF-527541AD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4764A-2376-E485-1376-AD4CDE7B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DAE1B-80EC-60DC-5D5C-7F6D0323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7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206A95-7766-D538-2B41-F6F526A93C23}"/>
              </a:ext>
            </a:extLst>
          </p:cNvPr>
          <p:cNvSpPr/>
          <p:nvPr userDrawn="1"/>
        </p:nvSpPr>
        <p:spPr>
          <a:xfrm>
            <a:off x="0" y="-5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5598A-16B7-AAEC-AF95-83B88E50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45614-69E1-7E84-A615-197BBEF6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AD8B0-32D6-872B-7781-39D224887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7B3C6-5AC5-44D8-8583-5B5B1287E05E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A064-1A4D-6677-A1EB-4B5B03DF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1302F-432C-A3BF-6C27-5CC895026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3773088" y="2828835"/>
            <a:ext cx="4645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스토리 보드</a:t>
            </a:r>
            <a:endParaRPr lang="ko-KR" altLang="en-US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3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D7E2DD-426F-AC31-9712-14F6FCA49700}"/>
              </a:ext>
            </a:extLst>
          </p:cNvPr>
          <p:cNvGrpSpPr/>
          <p:nvPr/>
        </p:nvGrpSpPr>
        <p:grpSpPr>
          <a:xfrm>
            <a:off x="1187786" y="1044240"/>
            <a:ext cx="3513524" cy="2397028"/>
            <a:chOff x="-1" y="393700"/>
            <a:chExt cx="9067801" cy="64643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3CA13A-3F8C-9E21-4CD8-D884221BEED2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D406D3-26C8-02F4-C667-86C7707E082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9B8983-F771-50B7-33F2-377CF8CDE3B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7E8458-5F14-8637-BBCE-6F5277A37712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30172D-7C42-3E68-58A3-A9A504215AA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A60DAA-2D26-D9E7-E458-6865402CF50A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B3E6D-1E4C-9F1A-FB23-E8D95A7E9748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5985F0-3F95-2632-5C3F-56314B319DD1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478E28-9F78-EF92-DAA0-75AE79836840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101D28-5381-D735-4156-BB6CD36C8BB3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7E7525-AAA9-1293-1272-5949D5E89306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A4DB94-0F07-9AE5-4BC4-3EB7F02AFED3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CB40BC-8A0B-B86F-A671-771535BD26E6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807676-69AD-2382-F5CF-EE6A8DEBBCC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47CF03-9394-C70D-5F03-B112E88189AA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F5759E-9BAA-842C-17B2-DCB7695C949A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AA8453-4CE1-EF15-3197-CBBE0C70B0A3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9047165-2CAD-3EA9-F389-D682E5D39F2A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C4CFF56-46F2-C80A-1672-B9300A22585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B0AB6F1-490A-794C-0F1A-CDEE6456B95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85DC8CCD-1F52-CC38-996D-9F38F71454A8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34EE62A-9E0E-70C7-F76C-373A8FECEAA5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701D978F-9E84-F26E-2C77-A1CF5C29E2F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71B3363-C85F-B255-1924-9FE923ADBEA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90BB415-983F-ED09-DE9C-B0050513CB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D6C7340-7CA7-29B1-2DC5-9A8F21D231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56CC89A-E73A-FB2D-9B7B-975A020A987A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E9AE66F-1F1E-E19A-53C9-47A3B9865E6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BEEA059-AE80-2BB0-C5D0-959473DBE914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20B916D-15A2-4F31-139D-A61DDBFB578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A1B6D6-6E62-6399-6108-C09C08297B1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8097261-E514-6EFC-B621-7A69F6FE2E60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251CD9F-E449-D8AC-2932-79E4C3CFCB95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47D648A-0ACA-140F-ED8C-318B529C0EA8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E6FE58A-062D-5735-E684-F3A1B66A7336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8F8AB71-5D95-54CA-8884-CC24B614EEEF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BC4E3A0-E883-DD2F-EDFD-CFF7278B1AB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1EF5B04-048E-E73C-5097-4E7AE840A66B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A6786F-8672-1C6F-C0D5-D7A5ED021358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409A73-7DFF-B39A-4E91-EBE440F369BF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1769F3-25AD-4D06-FAA1-5837A776BF94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20326D-1F91-2035-24CB-665D29881DB1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C4272A-0F07-C49B-820F-D0914D280B30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8A8976-B8D2-E013-6A42-815316489F8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A3CA1E2-12AB-60C7-6683-27E08C8524F3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44BCCAF-91BC-7CD3-082E-16C67E036560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4E470B-B1DE-0E4B-45F7-AE05B12C51B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2198EC-C5D6-1E1F-A16C-C4C4384EE770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29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2219980" y="6347758"/>
            <a:ext cx="154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상세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7039070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평가하기</a:t>
            </a:r>
          </a:p>
        </p:txBody>
      </p: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002A3B-BA4C-7C32-DF0A-19BC6B150959}"/>
              </a:ext>
            </a:extLst>
          </p:cNvPr>
          <p:cNvSpPr/>
          <p:nvPr/>
        </p:nvSpPr>
        <p:spPr>
          <a:xfrm>
            <a:off x="8581287" y="3100917"/>
            <a:ext cx="594701" cy="16055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A0E2E46-CB4F-73D7-A5B9-B44245FBEC87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CF75FF99-B3E3-1BC6-D651-7F6DFFE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995970"/>
            <a:ext cx="3427271" cy="2473495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16A2FA38-3757-796E-C6C6-B6257AB9A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13" y="3910280"/>
            <a:ext cx="3459109" cy="2498568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4CF108A7-52B8-4182-4B0C-9DF4DE4A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40" y="3861153"/>
            <a:ext cx="3468269" cy="25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245464" y="3479291"/>
            <a:ext cx="127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만들기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4362913" y="6263257"/>
            <a:ext cx="20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경기장 예약하기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(POP-UP)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CF75FF99-B3E3-1BC6-D651-7F6DFFE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13" y="995970"/>
            <a:ext cx="3427271" cy="2473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3E00C-4393-8E3F-9167-C3D71CE310D9}"/>
              </a:ext>
            </a:extLst>
          </p:cNvPr>
          <p:cNvSpPr txBox="1"/>
          <p:nvPr/>
        </p:nvSpPr>
        <p:spPr>
          <a:xfrm>
            <a:off x="2361817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290" name="그림 289">
            <a:extLst>
              <a:ext uri="{FF2B5EF4-FFF2-40B4-BE49-F238E27FC236}">
                <a16:creationId xmlns:a16="http://schemas.microsoft.com/office/drawing/2014/main" id="{74F22B5F-B589-A34D-FD98-5D6841D2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39" y="995413"/>
            <a:ext cx="3468269" cy="2505184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A19FC61-CFA7-B89E-59C6-7477A794D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51" y="3903342"/>
            <a:ext cx="2560512" cy="23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0029FEA-B401-C57F-64DD-E05EF7DFF2D6}"/>
              </a:ext>
            </a:extLst>
          </p:cNvPr>
          <p:cNvSpPr txBox="1"/>
          <p:nvPr/>
        </p:nvSpPr>
        <p:spPr>
          <a:xfrm>
            <a:off x="2509074" y="4715258"/>
            <a:ext cx="12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61124" y="4740356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경기장 목록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8BD077-0653-F79E-7173-093DF9FF8715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경기장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14A3FF-4DCB-C82E-C80C-037FE1368443}"/>
              </a:ext>
            </a:extLst>
          </p:cNvPr>
          <p:cNvGrpSpPr/>
          <p:nvPr/>
        </p:nvGrpSpPr>
        <p:grpSpPr>
          <a:xfrm>
            <a:off x="1141851" y="1948026"/>
            <a:ext cx="3882698" cy="2650652"/>
            <a:chOff x="-1" y="393700"/>
            <a:chExt cx="9067801" cy="64643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DBF895-FBED-C287-A79A-9E7C990273D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2D3D99-1581-8355-29D9-58E1F6606FBC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6A5E22-F705-C3F6-84DA-371B4894623B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527C72-607B-C8EF-2654-798157FF1C0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C2A339-E0B5-66C7-9A52-25313C92C77D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A2541F-A7A0-663A-C71B-F6D4D625C70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5A206A-E20E-9ACB-832F-E8666A2BF8BA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3E59E8-7138-D952-D0EB-A8FCD2200795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C5EC3C-D329-6A5F-1A7F-4471E4ECA613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7EF064-6EF2-52A2-6467-E3410AB26F5B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013180-0B6D-913C-1336-25CF2C1D57A9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5A652E-777C-C97E-3F04-0FC0F8D42F38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52594F-3968-98F8-AF82-782082D296B9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8459E-A9FF-0EF5-D2EA-2F8E7710B37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03B60C-977F-F9B5-B6F6-8868C1425165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4261CE-6AC5-C782-E7EA-CEFCF43C4E7F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2A2F68-EE18-C8EE-20A2-512798CDA2B7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DAEB565-748D-34D1-70F6-B5A60B1E17BF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B7375F-A6C1-2D5B-D7D3-FE4474E1AA9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887C79E-5317-DD86-8A17-802BF2010C8F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12A1794-38DB-9D6D-DD6C-D3CA1F447997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584E04B-21A3-23EF-57EC-FA5FF5B06687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967FB41-784A-ADB4-E302-A919A7E7124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47CD392E-EE12-49D0-B4F6-965846F79E87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53C18F-9B45-4EF3-0D19-9F5F5E0EF4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913F27E-3FAC-03FE-7079-2BF9D02C7A17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17E41AD0-1AC8-DF3D-BE1F-0A7FD211DFC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1832D72-DE92-1572-A913-F1DEAE28C9C4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2DE2AC8-CF1A-E7E4-F52D-1BD0466661E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F93749E-9BF4-2E72-CBC5-3A31A42075A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8E9B16C-5073-CFBD-17D1-0017168CD5B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B4B619-AF21-E0B6-1CED-6BA44672E08A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1B615B5-592A-7169-AF99-C44B5F662AE4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DDA6810-53BA-D097-1F92-805D43B9278C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D848D58-DE3E-3983-8972-CAF0E27CF4A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CDAB7B-459F-9A88-2984-F879952901DB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DDF8F67-1288-6B43-5E81-F844527DAAD0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DEEA2C2-8B0E-C593-9640-701996A00591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1648F4F-1AF9-8DCB-2923-6AB3B00642E1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D89D5A-3416-43FB-532C-BCBA7FCEC1C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EF1C5E-8E0D-AC62-1A54-3311DDC864D2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905471-5E34-33BF-BF53-631F0B7FF646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61BABFD-EA9C-AAA9-70E2-F5E55F409E9D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E51C3A-7200-FAB8-F468-82A7DC02D09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261788-5388-6838-4E0B-00E1DDE9DD1B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D468A6-C682-CB15-5AE7-5BDB4BA92CF6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7C0D30-2ACB-DBED-0EF1-2F122B25F35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E47877-F7D1-AFCD-6267-D9EB7509EA04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pic>
        <p:nvPicPr>
          <p:cNvPr id="330" name="그림 329">
            <a:extLst>
              <a:ext uri="{FF2B5EF4-FFF2-40B4-BE49-F238E27FC236}">
                <a16:creationId xmlns:a16="http://schemas.microsoft.com/office/drawing/2014/main" id="{6ADB0D38-A60F-8F8F-4D49-972224DD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15" y="1942447"/>
            <a:ext cx="3857177" cy="27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1E6692-8A18-56B9-8B18-FCC86057B2FA}"/>
              </a:ext>
            </a:extLst>
          </p:cNvPr>
          <p:cNvGrpSpPr/>
          <p:nvPr/>
        </p:nvGrpSpPr>
        <p:grpSpPr>
          <a:xfrm>
            <a:off x="1170038" y="2041766"/>
            <a:ext cx="3893574" cy="2654300"/>
            <a:chOff x="0" y="393700"/>
            <a:chExt cx="9067800" cy="64643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073CC4-F835-CE64-0038-C661E0D6932F}"/>
                </a:ext>
              </a:extLst>
            </p:cNvPr>
            <p:cNvSpPr/>
            <p:nvPr/>
          </p:nvSpPr>
          <p:spPr>
            <a:xfrm>
              <a:off x="0" y="393700"/>
              <a:ext cx="9067800" cy="5958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27BB11-642C-45BD-971E-28C6A9BA0FB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328F6-E54C-7CD0-ECD9-E9EA5F8CC2A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E78390-6DD0-5CA6-A5A6-85637BA1641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C6B9D-1798-CCA7-4980-A0E0590D2575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69755-9AE5-33DA-D15B-9A3412CA80A7}"/>
                </a:ext>
              </a:extLst>
            </p:cNvPr>
            <p:cNvSpPr txBox="1"/>
            <p:nvPr/>
          </p:nvSpPr>
          <p:spPr>
            <a:xfrm>
              <a:off x="3902958" y="1215839"/>
              <a:ext cx="1337943" cy="61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6EBA1B-CF4B-AE2C-F97C-81CC556DE76D}"/>
                </a:ext>
              </a:extLst>
            </p:cNvPr>
            <p:cNvSpPr/>
            <p:nvPr/>
          </p:nvSpPr>
          <p:spPr>
            <a:xfrm>
              <a:off x="3073400" y="25433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8A4A0A-0722-D4E3-4D38-D9731E9BDCD9}"/>
                </a:ext>
              </a:extLst>
            </p:cNvPr>
            <p:cNvSpPr/>
            <p:nvPr/>
          </p:nvSpPr>
          <p:spPr>
            <a:xfrm>
              <a:off x="3073400" y="33434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244B88-C2F0-7AE9-8ADE-029C0A243AC8}"/>
                </a:ext>
              </a:extLst>
            </p:cNvPr>
            <p:cNvSpPr/>
            <p:nvPr/>
          </p:nvSpPr>
          <p:spPr>
            <a:xfrm>
              <a:off x="30734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로그인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01525B-2FEF-C4B3-EE91-4A1E332D0C2B}"/>
                </a:ext>
              </a:extLst>
            </p:cNvPr>
            <p:cNvSpPr/>
            <p:nvPr/>
          </p:nvSpPr>
          <p:spPr>
            <a:xfrm>
              <a:off x="46355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F86B0B-D17E-695A-BB6B-E8884BCDF052}"/>
                </a:ext>
              </a:extLst>
            </p:cNvPr>
            <p:cNvSpPr txBox="1"/>
            <p:nvPr/>
          </p:nvSpPr>
          <p:spPr>
            <a:xfrm>
              <a:off x="3993719" y="4666696"/>
              <a:ext cx="2191797" cy="39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아이디 찾기 </a:t>
              </a:r>
              <a:r>
                <a:rPr lang="en-US" altLang="ko-KR" sz="500" dirty="0"/>
                <a:t>| </a:t>
              </a:r>
              <a:r>
                <a:rPr lang="ko-KR" altLang="en-US" sz="500" dirty="0"/>
                <a:t>비밀번호 찾기</a:t>
              </a: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~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메인 페이지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45F9E8F-E341-DED2-C2FD-C2CB37F75AC9}"/>
              </a:ext>
            </a:extLst>
          </p:cNvPr>
          <p:cNvGrpSpPr/>
          <p:nvPr/>
        </p:nvGrpSpPr>
        <p:grpSpPr>
          <a:xfrm>
            <a:off x="7128388" y="2048064"/>
            <a:ext cx="3893574" cy="2648002"/>
            <a:chOff x="0" y="393700"/>
            <a:chExt cx="9093200" cy="6464300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D9F23EB8-2D86-CEDC-F278-470B4744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1" y="4202480"/>
              <a:ext cx="1717964" cy="907729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E23CC00-EAF8-A3E0-993F-FFF59D36EFF0}"/>
                </a:ext>
              </a:extLst>
            </p:cNvPr>
            <p:cNvSpPr txBox="1"/>
            <p:nvPr/>
          </p:nvSpPr>
          <p:spPr>
            <a:xfrm rot="1677366" flipH="1">
              <a:off x="5817706" y="4302819"/>
              <a:ext cx="517384" cy="26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회원 </a:t>
              </a:r>
              <a:r>
                <a:rPr lang="en-US" altLang="ko-KR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O</a:t>
              </a:r>
              <a:endParaRPr lang="ko-KR" altLang="en-US" sz="1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9CA478-FE84-FAC1-D941-97E1DA5A21C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FB0D1E-E04F-E0A3-BAFD-5DF8A042890A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7BBAED-5F0D-6C3E-A278-92AA84E0323E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57C192-982A-993D-8C5D-334A3ADF23F0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F77E1D-A5F5-128D-0E74-A0E6BF2D3314}"/>
                </a:ext>
              </a:extLst>
            </p:cNvPr>
            <p:cNvSpPr/>
            <p:nvPr/>
          </p:nvSpPr>
          <p:spPr>
            <a:xfrm>
              <a:off x="38100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F94CF-D900-026B-1671-77A7345DD483}"/>
                </a:ext>
              </a:extLst>
            </p:cNvPr>
            <p:cNvSpPr txBox="1"/>
            <p:nvPr/>
          </p:nvSpPr>
          <p:spPr>
            <a:xfrm>
              <a:off x="150197" y="1901822"/>
              <a:ext cx="1705225" cy="101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마이페이지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경기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결과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정보 수정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D22BA1-9924-3DAA-ED68-4A512DEC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1" y="432577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0C0686-099A-3FD4-2AFA-C50112D4F91B}"/>
                </a:ext>
              </a:extLst>
            </p:cNvPr>
            <p:cNvSpPr/>
            <p:nvPr/>
          </p:nvSpPr>
          <p:spPr>
            <a:xfrm>
              <a:off x="2197099" y="1901824"/>
              <a:ext cx="6680193" cy="1933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541F9-7C90-411C-5CCF-51CD2022121B}"/>
                </a:ext>
              </a:extLst>
            </p:cNvPr>
            <p:cNvSpPr/>
            <p:nvPr/>
          </p:nvSpPr>
          <p:spPr>
            <a:xfrm>
              <a:off x="2489200" y="2386011"/>
              <a:ext cx="914400" cy="8763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사진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1CD226-7E75-7E16-DA94-3B188B24EB68}"/>
                </a:ext>
              </a:extLst>
            </p:cNvPr>
            <p:cNvSpPr txBox="1"/>
            <p:nvPr/>
          </p:nvSpPr>
          <p:spPr>
            <a:xfrm>
              <a:off x="3467100" y="2598706"/>
              <a:ext cx="749300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이름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6FE7C4-86B6-309B-2D82-57C278AAD7E3}"/>
                </a:ext>
              </a:extLst>
            </p:cNvPr>
            <p:cNvSpPr/>
            <p:nvPr/>
          </p:nvSpPr>
          <p:spPr>
            <a:xfrm>
              <a:off x="2197098" y="1904511"/>
              <a:ext cx="3073404" cy="193088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69EB6-724B-2D9E-15D2-78266C91C5CB}"/>
                </a:ext>
              </a:extLst>
            </p:cNvPr>
            <p:cNvSpPr/>
            <p:nvPr/>
          </p:nvSpPr>
          <p:spPr>
            <a:xfrm>
              <a:off x="5270502" y="1901823"/>
              <a:ext cx="3606790" cy="1933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A3E09C-2AAF-0BF0-018E-691C4CF0FF32}"/>
                </a:ext>
              </a:extLst>
            </p:cNvPr>
            <p:cNvGrpSpPr/>
            <p:nvPr/>
          </p:nvGrpSpPr>
          <p:grpSpPr>
            <a:xfrm>
              <a:off x="5421062" y="2096195"/>
              <a:ext cx="3255046" cy="390952"/>
              <a:chOff x="5421062" y="2096195"/>
              <a:chExt cx="3255046" cy="3909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C3CEF13-0450-968A-32AE-9482AECEFCFE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B7B4FE-F961-7932-B219-400A4B43374D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8BA836-2D15-D588-8FA0-E6C42CD7CF91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1</a:t>
                  </a:r>
                  <a:endParaRPr lang="ko-KR" altLang="en-US" sz="400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C8C58-4792-8E61-2427-E71B8FE92C33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54" name="Picture 2" descr="트로피 ">
                  <a:extLst>
                    <a:ext uri="{FF2B5EF4-FFF2-40B4-BE49-F238E27FC236}">
                      <a16:creationId xmlns:a16="http://schemas.microsoft.com/office/drawing/2014/main" id="{812D296E-B793-654B-2C0D-3988C12B2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E2AEFD-C884-0617-3FE0-81D958C83D6D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113DAE2-640F-BAEC-0DD8-2B192C0AB7AD}"/>
                </a:ext>
              </a:extLst>
            </p:cNvPr>
            <p:cNvGrpSpPr/>
            <p:nvPr/>
          </p:nvGrpSpPr>
          <p:grpSpPr>
            <a:xfrm>
              <a:off x="2197098" y="5138038"/>
              <a:ext cx="6890599" cy="1011913"/>
              <a:chOff x="2138239" y="1894680"/>
              <a:chExt cx="6890599" cy="101191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5334888-3281-160E-1192-F12009918C2F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A69009-01FE-12B4-D0A5-538074769DE6}"/>
                  </a:ext>
                </a:extLst>
              </p:cNvPr>
              <p:cNvSpPr txBox="1"/>
              <p:nvPr/>
            </p:nvSpPr>
            <p:spPr>
              <a:xfrm>
                <a:off x="7720745" y="2240310"/>
                <a:ext cx="1308093" cy="26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" dirty="0"/>
                  <a:t>승패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17C527D-CBDA-F753-11A2-964224749DA0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>
                    <a:solidFill>
                      <a:sysClr val="windowText" lastClr="000000"/>
                    </a:solidFill>
                  </a:rPr>
                  <a:t>경기 일시</a:t>
                </a:r>
                <a:endParaRPr lang="en-US" altLang="ko-KR" sz="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F901406-32C8-C685-932B-76D2368652E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419550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팀 명 </a:t>
                </a:r>
                <a:r>
                  <a:rPr lang="en-US" altLang="ko-KR" sz="300" dirty="0">
                    <a:solidFill>
                      <a:sysClr val="windowText" lastClr="000000"/>
                    </a:solidFill>
                  </a:rPr>
                  <a:t>VS</a:t>
                </a:r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 sz="300" dirty="0" err="1">
                    <a:solidFill>
                      <a:sysClr val="windowText" lastClr="000000"/>
                    </a:solidFill>
                  </a:rPr>
                  <a:t>팀명</a:t>
                </a:r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D75B781-B388-7D95-77EA-32EA482051C1}"/>
                </a:ext>
              </a:extLst>
            </p:cNvPr>
            <p:cNvSpPr txBox="1"/>
            <p:nvPr/>
          </p:nvSpPr>
          <p:spPr>
            <a:xfrm>
              <a:off x="2138238" y="4642751"/>
              <a:ext cx="2455610" cy="33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경기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5E1BFC-8E55-5A22-8EA7-F4503D1D33F3}"/>
                </a:ext>
              </a:extLst>
            </p:cNvPr>
            <p:cNvSpPr txBox="1"/>
            <p:nvPr/>
          </p:nvSpPr>
          <p:spPr>
            <a:xfrm>
              <a:off x="553964" y="5865540"/>
              <a:ext cx="1198442" cy="26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" dirty="0"/>
                <a:t>회원 탈퇴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0BA5CF3-5A0F-1FA8-D7FE-9679EC623394}"/>
                </a:ext>
              </a:extLst>
            </p:cNvPr>
            <p:cNvGrpSpPr/>
            <p:nvPr/>
          </p:nvGrpSpPr>
          <p:grpSpPr>
            <a:xfrm>
              <a:off x="5421062" y="2712235"/>
              <a:ext cx="3255046" cy="390952"/>
              <a:chOff x="5421062" y="2096195"/>
              <a:chExt cx="3255046" cy="390952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1D740DE-FDF5-7A3D-6558-FA6F8F76BE46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887B9F3-A9F2-BD4D-C231-68684B64D271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17468D6-7DC0-357A-568C-0D03BF6B2933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2</a:t>
                  </a:r>
                  <a:endParaRPr lang="ko-KR" altLang="en-US" sz="400" dirty="0"/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AD990FF-C131-97E6-7440-965C6D219132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09" name="Picture 2" descr="트로피 ">
                  <a:extLst>
                    <a:ext uri="{FF2B5EF4-FFF2-40B4-BE49-F238E27FC236}">
                      <a16:creationId xmlns:a16="http://schemas.microsoft.com/office/drawing/2014/main" id="{8A14CB48-128E-A30D-9469-CEFEC03AB4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2DB752-73D8-37A5-EA49-3B43308E939C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BDC7807-06FF-1FA6-7A45-D1AD8FF5573D}"/>
                </a:ext>
              </a:extLst>
            </p:cNvPr>
            <p:cNvGrpSpPr/>
            <p:nvPr/>
          </p:nvGrpSpPr>
          <p:grpSpPr>
            <a:xfrm>
              <a:off x="5421062" y="3247995"/>
              <a:ext cx="3255046" cy="390952"/>
              <a:chOff x="5421062" y="2096195"/>
              <a:chExt cx="3255046" cy="390952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86F6F38-B67F-13B2-B526-461365D3DD53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4897DA9-A076-D407-A802-E25E8538757E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F28FDEF-CFF8-23E3-B096-A5BCAB699C27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3</a:t>
                  </a:r>
                  <a:endParaRPr lang="ko-KR" altLang="en-US" sz="400" dirty="0"/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DA61FAEB-A8DB-1025-CF4C-185B8CE2DEFB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30" name="Picture 2" descr="트로피 ">
                  <a:extLst>
                    <a:ext uri="{FF2B5EF4-FFF2-40B4-BE49-F238E27FC236}">
                      <a16:creationId xmlns:a16="http://schemas.microsoft.com/office/drawing/2014/main" id="{78642FD0-245E-A476-6215-3B884F6BD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F1F529B-6BB3-D20B-7EB8-C207DABB7959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B1D7C5-A173-0D31-FEC9-8CB74C0E14B3}"/>
                </a:ext>
              </a:extLst>
            </p:cNvPr>
            <p:cNvSpPr txBox="1"/>
            <p:nvPr/>
          </p:nvSpPr>
          <p:spPr>
            <a:xfrm>
              <a:off x="2138238" y="1219199"/>
              <a:ext cx="2687762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/>
                <a:t>마이페이지</a:t>
              </a: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BC91B1A-4473-05CA-5BCF-71AD75FAE62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705496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1EBEF97-4109-A3EC-BA4A-4F5B28E856AA}"/>
              </a:ext>
            </a:extLst>
          </p:cNvPr>
          <p:cNvGrpSpPr/>
          <p:nvPr/>
        </p:nvGrpSpPr>
        <p:grpSpPr>
          <a:xfrm>
            <a:off x="7130000" y="2041766"/>
            <a:ext cx="3889605" cy="2654299"/>
            <a:chOff x="0" y="393700"/>
            <a:chExt cx="9067800" cy="646430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D25BA3-147A-4EBB-783B-8E11D7173976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09CCF55-D896-C326-6619-B21533ACD0D7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14448-2D76-6A0F-FE28-7B031610FB3E}"/>
                </a:ext>
              </a:extLst>
            </p:cNvPr>
            <p:cNvSpPr txBox="1"/>
            <p:nvPr/>
          </p:nvSpPr>
          <p:spPr>
            <a:xfrm>
              <a:off x="515863" y="5865542"/>
              <a:ext cx="1198442" cy="37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FF8B2B0-EE9D-7D28-1E80-A071D98F03E9}"/>
                </a:ext>
              </a:extLst>
            </p:cNvPr>
            <p:cNvSpPr txBox="1"/>
            <p:nvPr/>
          </p:nvSpPr>
          <p:spPr>
            <a:xfrm>
              <a:off x="1896939" y="546427"/>
              <a:ext cx="2687761" cy="52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회원 목록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A92487A-FFD8-EF73-418F-D0D2D530A534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68BEFCB-DDDE-32B5-4855-AFA716BFDDE5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1E2181A-5A7A-2761-0D80-91D365E38A8D}"/>
                </a:ext>
              </a:extLst>
            </p:cNvPr>
            <p:cNvSpPr txBox="1"/>
            <p:nvPr/>
          </p:nvSpPr>
          <p:spPr>
            <a:xfrm>
              <a:off x="20569" y="1711075"/>
              <a:ext cx="1366796" cy="17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1BD7FE7-73D1-2718-A2FD-B803CC87EB3F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</p:grp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51EB64A-19C9-4885-66BD-59354DEF6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25104"/>
              </p:ext>
            </p:extLst>
          </p:nvPr>
        </p:nvGraphicFramePr>
        <p:xfrm>
          <a:off x="7904275" y="2913534"/>
          <a:ext cx="288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46912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아이디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비밀번호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닉네임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핸드폰번호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생년월일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1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정</a:t>
                      </a:r>
                      <a:r>
                        <a:rPr lang="en-US" altLang="ko-KR" sz="200" dirty="0"/>
                        <a:t>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가드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r>
                        <a:rPr lang="en-US" altLang="ko-KR" sz="200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test.com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010-0000-****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0000-00-00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10029FEA-B401-C57F-64DD-E05EF7DFF2D6}"/>
              </a:ext>
            </a:extLst>
          </p:cNvPr>
          <p:cNvSpPr txBox="1"/>
          <p:nvPr/>
        </p:nvSpPr>
        <p:spPr>
          <a:xfrm>
            <a:off x="2664662" y="4797151"/>
            <a:ext cx="9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로그인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14391" y="4796343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127497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 이동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1EBEF97-4109-A3EC-BA4A-4F5B28E856AA}"/>
              </a:ext>
            </a:extLst>
          </p:cNvPr>
          <p:cNvGrpSpPr/>
          <p:nvPr/>
        </p:nvGrpSpPr>
        <p:grpSpPr>
          <a:xfrm>
            <a:off x="1181776" y="1044241"/>
            <a:ext cx="3519533" cy="2384760"/>
            <a:chOff x="0" y="393700"/>
            <a:chExt cx="9067800" cy="646430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D25BA3-147A-4EBB-783B-8E11D7173976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09CCF55-D896-C326-6619-B21533ACD0D7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14448-2D76-6A0F-FE28-7B031610FB3E}"/>
                </a:ext>
              </a:extLst>
            </p:cNvPr>
            <p:cNvSpPr txBox="1"/>
            <p:nvPr/>
          </p:nvSpPr>
          <p:spPr>
            <a:xfrm>
              <a:off x="515863" y="5865542"/>
              <a:ext cx="1198442" cy="37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FF8B2B0-EE9D-7D28-1E80-A071D98F03E9}"/>
                </a:ext>
              </a:extLst>
            </p:cNvPr>
            <p:cNvSpPr txBox="1"/>
            <p:nvPr/>
          </p:nvSpPr>
          <p:spPr>
            <a:xfrm>
              <a:off x="1896939" y="546427"/>
              <a:ext cx="2687761" cy="52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회원 목록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A92487A-FFD8-EF73-418F-D0D2D530A534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68BEFCB-DDDE-32B5-4855-AFA716BFDDE5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1E2181A-5A7A-2761-0D80-91D365E38A8D}"/>
                </a:ext>
              </a:extLst>
            </p:cNvPr>
            <p:cNvSpPr txBox="1"/>
            <p:nvPr/>
          </p:nvSpPr>
          <p:spPr>
            <a:xfrm>
              <a:off x="20569" y="1711075"/>
              <a:ext cx="1366796" cy="17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1BD7FE7-73D1-2718-A2FD-B803CC87EB3F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</p:grp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51EB64A-19C9-4885-66BD-59354DEF6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94237"/>
              </p:ext>
            </p:extLst>
          </p:nvPr>
        </p:nvGraphicFramePr>
        <p:xfrm>
          <a:off x="1909870" y="1860592"/>
          <a:ext cx="2605984" cy="1293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748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344691276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아이디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비밀번호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닉네임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핸드폰번호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생년월일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1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정</a:t>
                      </a:r>
                      <a:r>
                        <a:rPr lang="en-US" altLang="ko-KR" sz="200" dirty="0"/>
                        <a:t>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가드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r>
                        <a:rPr lang="en-US" altLang="ko-KR" sz="200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test.com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010-0000-****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0000-00-00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1979963" y="3441268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메인 페이지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6656AA-BAFE-2BD1-3EC2-CB7D72236A25}"/>
              </a:ext>
            </a:extLst>
          </p:cNvPr>
          <p:cNvGrpSpPr/>
          <p:nvPr/>
        </p:nvGrpSpPr>
        <p:grpSpPr>
          <a:xfrm>
            <a:off x="6046242" y="1031972"/>
            <a:ext cx="3511549" cy="2397028"/>
            <a:chOff x="-2556" y="393700"/>
            <a:chExt cx="9070356" cy="64643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DD25CC-FF31-434F-89E8-2D865DDAAC4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9CFFA-8ECC-30B1-9D68-99B9DDBCBB96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A3105-DC11-6323-64C4-08FD9C4ACC5C}"/>
                </a:ext>
              </a:extLst>
            </p:cNvPr>
            <p:cNvSpPr txBox="1"/>
            <p:nvPr/>
          </p:nvSpPr>
          <p:spPr>
            <a:xfrm>
              <a:off x="515864" y="5865542"/>
              <a:ext cx="1198442" cy="3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586298-CC71-CAD4-B93C-04538C7E009C}"/>
                </a:ext>
              </a:extLst>
            </p:cNvPr>
            <p:cNvSpPr txBox="1"/>
            <p:nvPr/>
          </p:nvSpPr>
          <p:spPr>
            <a:xfrm>
              <a:off x="1385831" y="684681"/>
              <a:ext cx="2687761" cy="52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/>
                <a:t>팀 목록</a:t>
              </a:r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11926A2-7B37-4432-3533-89725519B18E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068CCC-8398-8009-1EB0-3C0B794D37F0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354DCA-65E3-A84C-AB83-DA087F4D6BD8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C0873D-6BC9-66DB-E4D7-ED346AF366D3}"/>
                </a:ext>
              </a:extLst>
            </p:cNvPr>
            <p:cNvSpPr txBox="1"/>
            <p:nvPr/>
          </p:nvSpPr>
          <p:spPr>
            <a:xfrm>
              <a:off x="-2556" y="1711074"/>
              <a:ext cx="1384822" cy="180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FFD5AD-A971-F3FF-9D0B-11DDA341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373" y="2468978"/>
              <a:ext cx="7340220" cy="3389670"/>
            </a:xfrm>
            <a:prstGeom prst="rect">
              <a:avLst/>
            </a:prstGeom>
          </p:spPr>
        </p:pic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C7DD9A-4F95-C0A4-A0EB-8DF2A62F26DF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713FE9-74C4-56B0-B020-D5B54C1A6E42}"/>
              </a:ext>
            </a:extLst>
          </p:cNvPr>
          <p:cNvSpPr txBox="1"/>
          <p:nvPr/>
        </p:nvSpPr>
        <p:spPr>
          <a:xfrm>
            <a:off x="7038904" y="3441268"/>
            <a:ext cx="152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팀 목록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90E1CC-CE3C-02A3-2B89-E338B78FD201}"/>
              </a:ext>
            </a:extLst>
          </p:cNvPr>
          <p:cNvGrpSpPr/>
          <p:nvPr/>
        </p:nvGrpSpPr>
        <p:grpSpPr>
          <a:xfrm>
            <a:off x="1189759" y="3993619"/>
            <a:ext cx="3507171" cy="2384760"/>
            <a:chOff x="0" y="393700"/>
            <a:chExt cx="9067800" cy="64643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C5E8AC-3E73-E48C-E262-72618A336BE1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40D3FF8-C6BC-6DB3-BAB0-476930392D16}"/>
                </a:ext>
              </a:extLst>
            </p:cNvPr>
            <p:cNvSpPr/>
            <p:nvPr/>
          </p:nvSpPr>
          <p:spPr>
            <a:xfrm rot="5400000">
              <a:off x="-2177843" y="2571543"/>
              <a:ext cx="6108700" cy="17530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E25EEB-507F-A0C2-9547-442E70382830}"/>
                </a:ext>
              </a:extLst>
            </p:cNvPr>
            <p:cNvSpPr txBox="1"/>
            <p:nvPr/>
          </p:nvSpPr>
          <p:spPr>
            <a:xfrm>
              <a:off x="515865" y="5865542"/>
              <a:ext cx="1198443" cy="417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B696BC-1038-4280-2F42-1362EA7D092D}"/>
                </a:ext>
              </a:extLst>
            </p:cNvPr>
            <p:cNvSpPr txBox="1"/>
            <p:nvPr/>
          </p:nvSpPr>
          <p:spPr>
            <a:xfrm>
              <a:off x="1896939" y="546427"/>
              <a:ext cx="2687762" cy="58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경기 내역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4F666FE-23E2-5C4D-7E4E-47CF368D86A6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66E123-C89A-3676-1247-FFB06DF7C15F}"/>
                </a:ext>
              </a:extLst>
            </p:cNvPr>
            <p:cNvSpPr txBox="1"/>
            <p:nvPr/>
          </p:nvSpPr>
          <p:spPr>
            <a:xfrm>
              <a:off x="29020" y="1769219"/>
              <a:ext cx="1753015" cy="2002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2B17341-22B4-58C3-13A6-2BDC3BAB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687" y="1983393"/>
              <a:ext cx="6949440" cy="254508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8DAC38E-CC0F-8B24-6AF5-54AFFF9342DA}"/>
              </a:ext>
            </a:extLst>
          </p:cNvPr>
          <p:cNvSpPr txBox="1"/>
          <p:nvPr/>
        </p:nvSpPr>
        <p:spPr>
          <a:xfrm>
            <a:off x="2103969" y="6378379"/>
            <a:ext cx="17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경기내역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D19D70-DAAD-93F8-9AC0-BC1A01E0EBBC}"/>
              </a:ext>
            </a:extLst>
          </p:cNvPr>
          <p:cNvGrpSpPr/>
          <p:nvPr/>
        </p:nvGrpSpPr>
        <p:grpSpPr>
          <a:xfrm>
            <a:off x="6061844" y="3993618"/>
            <a:ext cx="3495947" cy="2384761"/>
            <a:chOff x="0" y="393700"/>
            <a:chExt cx="9067800" cy="6464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4C13C1-04DB-E1D0-9ECC-9A6E2B4A49D6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BF2A4D-AFE9-D4A5-708F-2523574FD87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E3558F7-4A67-DD10-B044-19E1353EF31D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119CCB8-A5F0-0F06-3863-8B7C1001E299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0153A47-EF43-0814-FBA6-976697FC983E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B558A0-F87E-E68B-C35A-1DE60740DB8B}"/>
                </a:ext>
              </a:extLst>
            </p:cNvPr>
            <p:cNvSpPr txBox="1"/>
            <p:nvPr/>
          </p:nvSpPr>
          <p:spPr>
            <a:xfrm>
              <a:off x="465896" y="1528706"/>
              <a:ext cx="1476878" cy="66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게시판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99D527C-1BD9-3324-78A8-1A403F84365E}"/>
                </a:ext>
              </a:extLst>
            </p:cNvPr>
            <p:cNvSpPr/>
            <p:nvPr/>
          </p:nvSpPr>
          <p:spPr>
            <a:xfrm>
              <a:off x="7409789" y="5951658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글쓰기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97AC187-0517-D6C4-877B-A4952A877330}"/>
                </a:ext>
              </a:extLst>
            </p:cNvPr>
            <p:cNvSpPr/>
            <p:nvPr/>
          </p:nvSpPr>
          <p:spPr>
            <a:xfrm>
              <a:off x="2164318" y="6028932"/>
              <a:ext cx="4416786" cy="43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1  2  3  4  5  6  7  8  9  10  | 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다음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&gt;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82FE579-9CB3-6B65-0C6E-8AA88845EEA6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61EBA73-ACF4-2F21-825D-53AECE45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" y="2123600"/>
              <a:ext cx="8153400" cy="3810000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C88F2FF-0E8B-0706-8E30-0BEAD33FB869}"/>
              </a:ext>
            </a:extLst>
          </p:cNvPr>
          <p:cNvSpPr txBox="1"/>
          <p:nvPr/>
        </p:nvSpPr>
        <p:spPr>
          <a:xfrm>
            <a:off x="7391304" y="6378379"/>
            <a:ext cx="82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게시판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2E7030F-06B7-1638-B8EE-55429161BFF3}"/>
              </a:ext>
            </a:extLst>
          </p:cNvPr>
          <p:cNvCxnSpPr>
            <a:cxnSpLocks/>
          </p:cNvCxnSpPr>
          <p:nvPr/>
        </p:nvCxnSpPr>
        <p:spPr>
          <a:xfrm>
            <a:off x="4863988" y="5260255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2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1E6692-8A18-56B9-8B18-FCC86057B2FA}"/>
              </a:ext>
            </a:extLst>
          </p:cNvPr>
          <p:cNvGrpSpPr/>
          <p:nvPr/>
        </p:nvGrpSpPr>
        <p:grpSpPr>
          <a:xfrm>
            <a:off x="1170038" y="2097181"/>
            <a:ext cx="3893574" cy="2654300"/>
            <a:chOff x="0" y="393700"/>
            <a:chExt cx="9067800" cy="64643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073CC4-F835-CE64-0038-C661E0D6932F}"/>
                </a:ext>
              </a:extLst>
            </p:cNvPr>
            <p:cNvSpPr/>
            <p:nvPr/>
          </p:nvSpPr>
          <p:spPr>
            <a:xfrm>
              <a:off x="0" y="393700"/>
              <a:ext cx="9067800" cy="5958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27BB11-642C-45BD-971E-28C6A9BA0FB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328F6-E54C-7CD0-ECD9-E9EA5F8CC2A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E78390-6DD0-5CA6-A5A6-85637BA1641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C6B9D-1798-CCA7-4980-A0E0590D2575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69755-9AE5-33DA-D15B-9A3412CA80A7}"/>
                </a:ext>
              </a:extLst>
            </p:cNvPr>
            <p:cNvSpPr txBox="1"/>
            <p:nvPr/>
          </p:nvSpPr>
          <p:spPr>
            <a:xfrm>
              <a:off x="3902958" y="1215839"/>
              <a:ext cx="1337943" cy="61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6EBA1B-CF4B-AE2C-F97C-81CC556DE76D}"/>
                </a:ext>
              </a:extLst>
            </p:cNvPr>
            <p:cNvSpPr/>
            <p:nvPr/>
          </p:nvSpPr>
          <p:spPr>
            <a:xfrm>
              <a:off x="3073400" y="25433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8A4A0A-0722-D4E3-4D38-D9731E9BDCD9}"/>
                </a:ext>
              </a:extLst>
            </p:cNvPr>
            <p:cNvSpPr/>
            <p:nvPr/>
          </p:nvSpPr>
          <p:spPr>
            <a:xfrm>
              <a:off x="3073400" y="33434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244B88-C2F0-7AE9-8ADE-029C0A243AC8}"/>
                </a:ext>
              </a:extLst>
            </p:cNvPr>
            <p:cNvSpPr/>
            <p:nvPr/>
          </p:nvSpPr>
          <p:spPr>
            <a:xfrm>
              <a:off x="30734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로그인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01525B-2FEF-C4B3-EE91-4A1E332D0C2B}"/>
                </a:ext>
              </a:extLst>
            </p:cNvPr>
            <p:cNvSpPr/>
            <p:nvPr/>
          </p:nvSpPr>
          <p:spPr>
            <a:xfrm>
              <a:off x="46355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F86B0B-D17E-695A-BB6B-E8884BCDF052}"/>
                </a:ext>
              </a:extLst>
            </p:cNvPr>
            <p:cNvSpPr txBox="1"/>
            <p:nvPr/>
          </p:nvSpPr>
          <p:spPr>
            <a:xfrm>
              <a:off x="3993719" y="4666696"/>
              <a:ext cx="2191797" cy="39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아이디 찾기 </a:t>
              </a:r>
              <a:r>
                <a:rPr lang="en-US" altLang="ko-KR" sz="500" dirty="0"/>
                <a:t>| </a:t>
              </a:r>
              <a:r>
                <a:rPr lang="ko-KR" altLang="en-US" sz="500" dirty="0"/>
                <a:t>비밀번호 찾기</a:t>
              </a: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~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메인 페이지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0300CE5-D667-CD1A-14DB-AB8671374ADE}"/>
              </a:ext>
            </a:extLst>
          </p:cNvPr>
          <p:cNvGrpSpPr/>
          <p:nvPr/>
        </p:nvGrpSpPr>
        <p:grpSpPr>
          <a:xfrm>
            <a:off x="7128388" y="476243"/>
            <a:ext cx="3893574" cy="2657782"/>
            <a:chOff x="0" y="393700"/>
            <a:chExt cx="9067800" cy="64643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7E2AB91-FD29-6E8A-4748-4AECC40D9BFD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482C6F-90E2-9980-AE9D-9116B8922942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21A79F-4EC1-F466-ED00-F18EFFC5B023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9491E-5754-5B75-558D-D33184880F77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3C4620B-2DAF-7CEC-6131-962E3E65668C}"/>
                </a:ext>
              </a:extLst>
            </p:cNvPr>
            <p:cNvSpPr/>
            <p:nvPr/>
          </p:nvSpPr>
          <p:spPr>
            <a:xfrm>
              <a:off x="0" y="990600"/>
              <a:ext cx="9067800" cy="551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ECC5A5-1C7F-EB93-FCE5-710E0F64C03A}"/>
                </a:ext>
              </a:extLst>
            </p:cNvPr>
            <p:cNvSpPr txBox="1"/>
            <p:nvPr/>
          </p:nvSpPr>
          <p:spPr>
            <a:xfrm>
              <a:off x="3825020" y="1162057"/>
              <a:ext cx="1624713" cy="59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861A1F-9EA8-70DF-B3B4-29E388E3CBF0}"/>
                </a:ext>
              </a:extLst>
            </p:cNvPr>
            <p:cNvSpPr/>
            <p:nvPr/>
          </p:nvSpPr>
          <p:spPr>
            <a:xfrm>
              <a:off x="3092981" y="2689735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이름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C14A3BA-C7DB-B7FF-FDCF-03DB406784A6}"/>
                </a:ext>
              </a:extLst>
            </p:cNvPr>
            <p:cNvSpPr/>
            <p:nvPr/>
          </p:nvSpPr>
          <p:spPr>
            <a:xfrm>
              <a:off x="3092981" y="2994493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생년월일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42DAC4-F628-4C57-4A33-E44303322E2A}"/>
                </a:ext>
              </a:extLst>
            </p:cNvPr>
            <p:cNvSpPr/>
            <p:nvPr/>
          </p:nvSpPr>
          <p:spPr>
            <a:xfrm>
              <a:off x="3105654" y="4647449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이메일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DC605E-CC24-20F5-FF06-26679E3BF3B2}"/>
                </a:ext>
              </a:extLst>
            </p:cNvPr>
            <p:cNvSpPr/>
            <p:nvPr/>
          </p:nvSpPr>
          <p:spPr>
            <a:xfrm>
              <a:off x="3107266" y="4955114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휴대폰번호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F1072B5-E390-B71A-DBB6-ACD0EDCEE222}"/>
                </a:ext>
              </a:extLst>
            </p:cNvPr>
            <p:cNvSpPr/>
            <p:nvPr/>
          </p:nvSpPr>
          <p:spPr>
            <a:xfrm>
              <a:off x="3092981" y="1729420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B29C39-3D29-56BA-CBEA-A106913EB479}"/>
                </a:ext>
              </a:extLst>
            </p:cNvPr>
            <p:cNvSpPr/>
            <p:nvPr/>
          </p:nvSpPr>
          <p:spPr>
            <a:xfrm>
              <a:off x="3092981" y="2056563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1830EC-271D-6CE5-F9E6-CA5EA4DCA807}"/>
                </a:ext>
              </a:extLst>
            </p:cNvPr>
            <p:cNvSpPr/>
            <p:nvPr/>
          </p:nvSpPr>
          <p:spPr>
            <a:xfrm>
              <a:off x="3102827" y="4316336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상세주소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3DDF213-D364-1E2B-AEED-8C5C235FD5B5}"/>
                </a:ext>
              </a:extLst>
            </p:cNvPr>
            <p:cNvSpPr/>
            <p:nvPr/>
          </p:nvSpPr>
          <p:spPr>
            <a:xfrm>
              <a:off x="5510409" y="1726996"/>
              <a:ext cx="611294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아이디 중복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06E9A46-C837-F473-1F17-A5E28E89BCB1}"/>
                </a:ext>
              </a:extLst>
            </p:cNvPr>
            <p:cNvSpPr/>
            <p:nvPr/>
          </p:nvSpPr>
          <p:spPr>
            <a:xfrm>
              <a:off x="3092981" y="2371601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비밀번호 확인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AC65124-5E9F-6A72-D204-FD6EC21B0325}"/>
                </a:ext>
              </a:extLst>
            </p:cNvPr>
            <p:cNvSpPr/>
            <p:nvPr/>
          </p:nvSpPr>
          <p:spPr>
            <a:xfrm>
              <a:off x="3114136" y="5430814"/>
              <a:ext cx="1460500" cy="2223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가입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D05D89-0625-CB3D-F026-DAA448F47148}"/>
                </a:ext>
              </a:extLst>
            </p:cNvPr>
            <p:cNvSpPr/>
            <p:nvPr/>
          </p:nvSpPr>
          <p:spPr>
            <a:xfrm>
              <a:off x="4676236" y="5430814"/>
              <a:ext cx="1460500" cy="2223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DD6F12E-B16A-EF14-D1DF-70C7CEA0B4DF}"/>
                </a:ext>
              </a:extLst>
            </p:cNvPr>
            <p:cNvSpPr/>
            <p:nvPr/>
          </p:nvSpPr>
          <p:spPr>
            <a:xfrm>
              <a:off x="3110916" y="3310570"/>
              <a:ext cx="1468981" cy="230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남자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7D3657F-41A8-8E6C-2FE3-E17C5774335D}"/>
                </a:ext>
              </a:extLst>
            </p:cNvPr>
            <p:cNvSpPr/>
            <p:nvPr/>
          </p:nvSpPr>
          <p:spPr>
            <a:xfrm>
              <a:off x="4651439" y="3310570"/>
              <a:ext cx="1465098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여자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831AF41-FB6A-2F6E-95FA-3D5170944C35}"/>
                </a:ext>
              </a:extLst>
            </p:cNvPr>
            <p:cNvSpPr/>
            <p:nvPr/>
          </p:nvSpPr>
          <p:spPr>
            <a:xfrm>
              <a:off x="3092981" y="3647887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우편주소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6CA4E47-AFDB-FA34-1D3D-CAE6DE275C04}"/>
                </a:ext>
              </a:extLst>
            </p:cNvPr>
            <p:cNvSpPr/>
            <p:nvPr/>
          </p:nvSpPr>
          <p:spPr>
            <a:xfrm>
              <a:off x="5510409" y="3645463"/>
              <a:ext cx="611294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우편번호 찾기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A40F8D-AD38-6C7D-0C6D-05D36F728A39}"/>
                </a:ext>
              </a:extLst>
            </p:cNvPr>
            <p:cNvSpPr/>
            <p:nvPr/>
          </p:nvSpPr>
          <p:spPr>
            <a:xfrm>
              <a:off x="3110916" y="3970495"/>
              <a:ext cx="1468981" cy="230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도로명주소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5AFF25B-21B8-0FAC-DB4D-D14257209353}"/>
                </a:ext>
              </a:extLst>
            </p:cNvPr>
            <p:cNvSpPr/>
            <p:nvPr/>
          </p:nvSpPr>
          <p:spPr>
            <a:xfrm>
              <a:off x="4651439" y="3970495"/>
              <a:ext cx="1465098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지번주소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7BD7B83-2C50-AC8A-9046-4C3C4E25896A}"/>
              </a:ext>
            </a:extLst>
          </p:cNvPr>
          <p:cNvGrpSpPr/>
          <p:nvPr/>
        </p:nvGrpSpPr>
        <p:grpSpPr>
          <a:xfrm>
            <a:off x="7125759" y="3616315"/>
            <a:ext cx="3896203" cy="2654300"/>
            <a:chOff x="-1" y="393700"/>
            <a:chExt cx="9067801" cy="646430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94F339E-B203-C7E9-E1A8-88FF6165069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A350B9F-4AE2-2727-9537-3E2E085EE941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94E5BE6-D209-BFC0-D4A9-A1AA7D1B2235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76DBCF1-C44D-295A-F844-3E81A55B12C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293ECBA-73AA-5239-7F22-339019595538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FB9A7-616A-E0D8-E55B-E5B085762C54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A47AC-071E-BB9E-6951-4293F60F408B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F4C642F-359D-0B89-BE19-6CA8FEB79270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04620-0387-F5D9-7EEF-B4B83251A23C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ECD2770-75F0-961E-BB6E-0476A2F61202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68F1048-910A-7173-6193-96D682197293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568A58-BF89-B8DF-410F-7E93A559A6DD}"/>
                </a:ext>
              </a:extLst>
            </p:cNvPr>
            <p:cNvSpPr txBox="1"/>
            <p:nvPr/>
          </p:nvSpPr>
          <p:spPr>
            <a:xfrm>
              <a:off x="4749799" y="1872735"/>
              <a:ext cx="4114801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D5E177C-B664-A760-C64B-A97243AEA767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D4FD53-F649-C3B2-92BA-50B4E722C136}"/>
                </a:ext>
              </a:extLst>
            </p:cNvPr>
            <p:cNvSpPr txBox="1"/>
            <p:nvPr/>
          </p:nvSpPr>
          <p:spPr>
            <a:xfrm>
              <a:off x="-1" y="4352668"/>
              <a:ext cx="4660900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7C8EE4B-0936-B12E-B9C2-77138D4FB679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49BC5C-7AC2-37D8-0CFF-B0D83D975E59}"/>
                </a:ext>
              </a:extLst>
            </p:cNvPr>
            <p:cNvSpPr txBox="1"/>
            <p:nvPr/>
          </p:nvSpPr>
          <p:spPr>
            <a:xfrm>
              <a:off x="4660899" y="4352668"/>
              <a:ext cx="4406901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398E7B-FFE5-D5B9-B02E-8A25B9A52CE0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C721C4-4E63-5447-A05A-D26033376B50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C7C47A1-EB13-AFF9-F154-212E11FF897C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7640D2F-57E8-F807-A965-937B686F7D5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2EFED0A-81EE-6A27-8991-CBC7072E7A4E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EA9B73A-E4B7-4E0A-D82D-D9F5FC3BF0A6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423E2D2-6D2B-70C8-341F-54798F970E17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72E967A-F381-B983-01B2-1B2E79AD29E3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A4B6259-50BF-6633-4282-FA703800F9E4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2ECED9A-8DF0-6082-8B57-B56BA4006A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7DF3A407-2654-74BD-F531-593097826993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67E8397-8BD0-F489-1F9A-29AFD6AE43D0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668828C-D140-690F-1235-3E5F0985AEC6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3F1F431-D25D-57E5-352E-0D381136F93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E738676-5A82-F1AE-170B-9791924715AE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A976C8A-4025-5838-4746-1263567621D1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4964C3E3-7D5C-AC69-FB8F-D2E837526EDE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9C6D306-2455-7F11-46D8-05245EE3E2B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F88C8BB-A080-9C4A-F70E-FBDC965AD561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0C9FBE0-D8BD-F702-D715-EE771F1360F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EAC5191-5CD6-77A2-9A40-70F537734557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2DFAACB-6DA6-7B12-8148-C68658B4A69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75D712B-2B7D-4F04-C806-5ADE17868DD0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프로필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E3ADD4D-4618-2C33-3726-2F2B9FC4C34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A26D018-67E0-B355-FE83-87AFFC03A940}"/>
                </a:ext>
              </a:extLst>
            </p:cNvPr>
            <p:cNvSpPr txBox="1"/>
            <p:nvPr/>
          </p:nvSpPr>
          <p:spPr>
            <a:xfrm>
              <a:off x="4987146" y="4743967"/>
              <a:ext cx="107892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문주 군단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FD9F320-D6B2-F456-F1E5-9B9F49873072}"/>
                </a:ext>
              </a:extLst>
            </p:cNvPr>
            <p:cNvSpPr txBox="1"/>
            <p:nvPr/>
          </p:nvSpPr>
          <p:spPr>
            <a:xfrm>
              <a:off x="4987146" y="5020965"/>
              <a:ext cx="1377389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문주 </a:t>
              </a:r>
              <a:r>
                <a:rPr lang="ko-KR" altLang="en-US" sz="500" dirty="0" err="1"/>
                <a:t>갱스터즈</a:t>
              </a:r>
              <a:endParaRPr lang="ko-KR" altLang="en-US" sz="5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50965A-A336-45AB-8211-25A2B9D92046}"/>
                </a:ext>
              </a:extLst>
            </p:cNvPr>
            <p:cNvSpPr txBox="1"/>
            <p:nvPr/>
          </p:nvSpPr>
          <p:spPr>
            <a:xfrm>
              <a:off x="4987146" y="5254311"/>
              <a:ext cx="102669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 err="1"/>
                <a:t>개발냥발</a:t>
              </a:r>
              <a:endParaRPr lang="ko-KR" altLang="en-US" sz="5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E8CFE67-B4C3-0105-C67E-BE0BB483F289}"/>
                </a:ext>
              </a:extLst>
            </p:cNvPr>
            <p:cNvSpPr txBox="1"/>
            <p:nvPr/>
          </p:nvSpPr>
          <p:spPr>
            <a:xfrm>
              <a:off x="4987146" y="5525136"/>
              <a:ext cx="102669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 err="1"/>
                <a:t>김반박이</a:t>
              </a:r>
              <a:endParaRPr lang="ko-KR" altLang="en-US" sz="5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4BA85D-50D6-BE1D-49CE-0C82A17ECF24}"/>
                </a:ext>
              </a:extLst>
            </p:cNvPr>
            <p:cNvSpPr txBox="1"/>
            <p:nvPr/>
          </p:nvSpPr>
          <p:spPr>
            <a:xfrm>
              <a:off x="4987146" y="5777936"/>
              <a:ext cx="541703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…</a:t>
              </a:r>
              <a:endParaRPr lang="ko-KR" altLang="en-US" sz="5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E4D9727-9EB1-B609-68A5-B599605ACF19}"/>
                </a:ext>
              </a:extLst>
            </p:cNvPr>
            <p:cNvSpPr txBox="1"/>
            <p:nvPr/>
          </p:nvSpPr>
          <p:spPr>
            <a:xfrm>
              <a:off x="4987146" y="6048761"/>
              <a:ext cx="541703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…</a:t>
              </a:r>
              <a:endParaRPr lang="ko-KR" altLang="en-US" sz="5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69DBB3-5F96-C766-F77D-86C4B7661FE8}"/>
                </a:ext>
              </a:extLst>
            </p:cNvPr>
            <p:cNvSpPr txBox="1"/>
            <p:nvPr/>
          </p:nvSpPr>
          <p:spPr>
            <a:xfrm>
              <a:off x="452160" y="4743967"/>
              <a:ext cx="1578849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경기 중 금지사항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8FDBF9-9894-C091-0810-A54354F07D39}"/>
                </a:ext>
              </a:extLst>
            </p:cNvPr>
            <p:cNvSpPr txBox="1"/>
            <p:nvPr/>
          </p:nvSpPr>
          <p:spPr>
            <a:xfrm>
              <a:off x="452160" y="5017700"/>
              <a:ext cx="2007885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매너게임 부탁드립니다</a:t>
              </a:r>
              <a:r>
                <a:rPr lang="en-US" altLang="ko-KR" sz="500" dirty="0"/>
                <a:t>.</a:t>
              </a:r>
              <a:endParaRPr lang="ko-KR" altLang="en-US" sz="500" dirty="0"/>
            </a:p>
          </p:txBody>
        </p: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745F92E-A77F-A489-31B9-C3C67BDB42AD}"/>
              </a:ext>
            </a:extLst>
          </p:cNvPr>
          <p:cNvCxnSpPr>
            <a:cxnSpLocks/>
          </p:cNvCxnSpPr>
          <p:nvPr/>
        </p:nvCxnSpPr>
        <p:spPr>
          <a:xfrm flipH="1">
            <a:off x="5153891" y="2574661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4690129-76C6-7246-8C25-138597C0D02D}"/>
              </a:ext>
            </a:extLst>
          </p:cNvPr>
          <p:cNvCxnSpPr>
            <a:cxnSpLocks/>
          </p:cNvCxnSpPr>
          <p:nvPr/>
        </p:nvCxnSpPr>
        <p:spPr>
          <a:xfrm flipV="1">
            <a:off x="5153891" y="2064844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E38D707-17A1-EA57-AD0C-8AA5608F50D8}"/>
              </a:ext>
            </a:extLst>
          </p:cNvPr>
          <p:cNvSpPr txBox="1"/>
          <p:nvPr/>
        </p:nvSpPr>
        <p:spPr>
          <a:xfrm rot="19922634">
            <a:off x="5506680" y="222655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X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9F23EB8-2D86-CEDC-F278-470B474459F4}"/>
              </a:ext>
            </a:extLst>
          </p:cNvPr>
          <p:cNvCxnSpPr>
            <a:cxnSpLocks/>
          </p:cNvCxnSpPr>
          <p:nvPr/>
        </p:nvCxnSpPr>
        <p:spPr>
          <a:xfrm>
            <a:off x="5153891" y="4202480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4E23CC00-EAF8-A3E0-993F-FFF59D36EFF0}"/>
              </a:ext>
            </a:extLst>
          </p:cNvPr>
          <p:cNvSpPr txBox="1"/>
          <p:nvPr/>
        </p:nvSpPr>
        <p:spPr>
          <a:xfrm rot="1677366" flipH="1">
            <a:off x="5731595" y="428042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O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213F4-275D-EEA0-42EA-BA9D39FF3D73}"/>
              </a:ext>
            </a:extLst>
          </p:cNvPr>
          <p:cNvSpPr txBox="1"/>
          <p:nvPr/>
        </p:nvSpPr>
        <p:spPr>
          <a:xfrm>
            <a:off x="2664662" y="5028056"/>
            <a:ext cx="9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5343A-3FCD-5DE3-F893-B1AD6C25E38F}"/>
              </a:ext>
            </a:extLst>
          </p:cNvPr>
          <p:cNvSpPr txBox="1"/>
          <p:nvPr/>
        </p:nvSpPr>
        <p:spPr>
          <a:xfrm>
            <a:off x="8594461" y="3184951"/>
            <a:ext cx="105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회원가입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8059332" y="6375053"/>
            <a:ext cx="213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일반회원 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99555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45F9E8F-E341-DED2-C2FD-C2CB37F75AC9}"/>
              </a:ext>
            </a:extLst>
          </p:cNvPr>
          <p:cNvGrpSpPr/>
          <p:nvPr/>
        </p:nvGrpSpPr>
        <p:grpSpPr>
          <a:xfrm>
            <a:off x="1171533" y="996577"/>
            <a:ext cx="3516988" cy="2421794"/>
            <a:chOff x="0" y="393700"/>
            <a:chExt cx="9093200" cy="6464300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D9F23EB8-2D86-CEDC-F278-470B4744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1" y="4202480"/>
              <a:ext cx="1717964" cy="907729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E23CC00-EAF8-A3E0-993F-FFF59D36EFF0}"/>
                </a:ext>
              </a:extLst>
            </p:cNvPr>
            <p:cNvSpPr txBox="1"/>
            <p:nvPr/>
          </p:nvSpPr>
          <p:spPr>
            <a:xfrm rot="1677366" flipH="1">
              <a:off x="5817706" y="4302819"/>
              <a:ext cx="517384" cy="26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회원 </a:t>
              </a:r>
              <a:r>
                <a:rPr lang="en-US" altLang="ko-KR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O</a:t>
              </a:r>
              <a:endParaRPr lang="ko-KR" altLang="en-US" sz="1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9CA478-FE84-FAC1-D941-97E1DA5A21C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FB0D1E-E04F-E0A3-BAFD-5DF8A042890A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7BBAED-5F0D-6C3E-A278-92AA84E0323E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57C192-982A-993D-8C5D-334A3ADF23F0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F77E1D-A5F5-128D-0E74-A0E6BF2D3314}"/>
                </a:ext>
              </a:extLst>
            </p:cNvPr>
            <p:cNvSpPr/>
            <p:nvPr/>
          </p:nvSpPr>
          <p:spPr>
            <a:xfrm>
              <a:off x="38100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F94CF-D900-026B-1671-77A7345DD483}"/>
                </a:ext>
              </a:extLst>
            </p:cNvPr>
            <p:cNvSpPr txBox="1"/>
            <p:nvPr/>
          </p:nvSpPr>
          <p:spPr>
            <a:xfrm>
              <a:off x="150197" y="1901822"/>
              <a:ext cx="1705225" cy="101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마이페이지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경기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결과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정보 수정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D22BA1-9924-3DAA-ED68-4A512DEC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1" y="432577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0C0686-099A-3FD4-2AFA-C50112D4F91B}"/>
                </a:ext>
              </a:extLst>
            </p:cNvPr>
            <p:cNvSpPr/>
            <p:nvPr/>
          </p:nvSpPr>
          <p:spPr>
            <a:xfrm>
              <a:off x="2197099" y="1901824"/>
              <a:ext cx="6680193" cy="1933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541F9-7C90-411C-5CCF-51CD2022121B}"/>
                </a:ext>
              </a:extLst>
            </p:cNvPr>
            <p:cNvSpPr/>
            <p:nvPr/>
          </p:nvSpPr>
          <p:spPr>
            <a:xfrm>
              <a:off x="2489200" y="2386011"/>
              <a:ext cx="914400" cy="8763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사진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1CD226-7E75-7E16-DA94-3B188B24EB68}"/>
                </a:ext>
              </a:extLst>
            </p:cNvPr>
            <p:cNvSpPr txBox="1"/>
            <p:nvPr/>
          </p:nvSpPr>
          <p:spPr>
            <a:xfrm>
              <a:off x="3467100" y="2598706"/>
              <a:ext cx="749300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이름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6FE7C4-86B6-309B-2D82-57C278AAD7E3}"/>
                </a:ext>
              </a:extLst>
            </p:cNvPr>
            <p:cNvSpPr/>
            <p:nvPr/>
          </p:nvSpPr>
          <p:spPr>
            <a:xfrm>
              <a:off x="2197098" y="1904511"/>
              <a:ext cx="3073404" cy="193088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69EB6-724B-2D9E-15D2-78266C91C5CB}"/>
                </a:ext>
              </a:extLst>
            </p:cNvPr>
            <p:cNvSpPr/>
            <p:nvPr/>
          </p:nvSpPr>
          <p:spPr>
            <a:xfrm>
              <a:off x="5270502" y="1901823"/>
              <a:ext cx="3606790" cy="1933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A3E09C-2AAF-0BF0-018E-691C4CF0FF32}"/>
                </a:ext>
              </a:extLst>
            </p:cNvPr>
            <p:cNvGrpSpPr/>
            <p:nvPr/>
          </p:nvGrpSpPr>
          <p:grpSpPr>
            <a:xfrm>
              <a:off x="5421062" y="2096195"/>
              <a:ext cx="3255046" cy="390952"/>
              <a:chOff x="5421062" y="2096195"/>
              <a:chExt cx="3255046" cy="3909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C3CEF13-0450-968A-32AE-9482AECEFCFE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B7B4FE-F961-7932-B219-400A4B43374D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8BA836-2D15-D588-8FA0-E6C42CD7CF91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1</a:t>
                  </a:r>
                  <a:endParaRPr lang="ko-KR" altLang="en-US" sz="400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C8C58-4792-8E61-2427-E71B8FE92C33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54" name="Picture 2" descr="트로피 ">
                  <a:extLst>
                    <a:ext uri="{FF2B5EF4-FFF2-40B4-BE49-F238E27FC236}">
                      <a16:creationId xmlns:a16="http://schemas.microsoft.com/office/drawing/2014/main" id="{812D296E-B793-654B-2C0D-3988C12B2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E2AEFD-C884-0617-3FE0-81D958C83D6D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113DAE2-640F-BAEC-0DD8-2B192C0AB7AD}"/>
                </a:ext>
              </a:extLst>
            </p:cNvPr>
            <p:cNvGrpSpPr/>
            <p:nvPr/>
          </p:nvGrpSpPr>
          <p:grpSpPr>
            <a:xfrm>
              <a:off x="2197098" y="5138038"/>
              <a:ext cx="6890599" cy="1011913"/>
              <a:chOff x="2138239" y="1894680"/>
              <a:chExt cx="6890599" cy="101191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5334888-3281-160E-1192-F12009918C2F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A69009-01FE-12B4-D0A5-538074769DE6}"/>
                  </a:ext>
                </a:extLst>
              </p:cNvPr>
              <p:cNvSpPr txBox="1"/>
              <p:nvPr/>
            </p:nvSpPr>
            <p:spPr>
              <a:xfrm>
                <a:off x="7720745" y="2240310"/>
                <a:ext cx="1308093" cy="26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" dirty="0"/>
                  <a:t>승패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17C527D-CBDA-F753-11A2-964224749DA0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>
                    <a:solidFill>
                      <a:sysClr val="windowText" lastClr="000000"/>
                    </a:solidFill>
                  </a:rPr>
                  <a:t>경기 일시</a:t>
                </a:r>
                <a:endParaRPr lang="en-US" altLang="ko-KR" sz="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F901406-32C8-C685-932B-76D2368652E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419550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팀 명 </a:t>
                </a:r>
                <a:r>
                  <a:rPr lang="en-US" altLang="ko-KR" sz="300" dirty="0">
                    <a:solidFill>
                      <a:sysClr val="windowText" lastClr="000000"/>
                    </a:solidFill>
                  </a:rPr>
                  <a:t>VS</a:t>
                </a:r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 sz="300" dirty="0" err="1">
                    <a:solidFill>
                      <a:sysClr val="windowText" lastClr="000000"/>
                    </a:solidFill>
                  </a:rPr>
                  <a:t>팀명</a:t>
                </a:r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D75B781-B388-7D95-77EA-32EA482051C1}"/>
                </a:ext>
              </a:extLst>
            </p:cNvPr>
            <p:cNvSpPr txBox="1"/>
            <p:nvPr/>
          </p:nvSpPr>
          <p:spPr>
            <a:xfrm>
              <a:off x="2138238" y="4642751"/>
              <a:ext cx="2455610" cy="33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경기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5E1BFC-8E55-5A22-8EA7-F4503D1D33F3}"/>
                </a:ext>
              </a:extLst>
            </p:cNvPr>
            <p:cNvSpPr txBox="1"/>
            <p:nvPr/>
          </p:nvSpPr>
          <p:spPr>
            <a:xfrm>
              <a:off x="553964" y="5865540"/>
              <a:ext cx="1198442" cy="26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" dirty="0"/>
                <a:t>회원 탈퇴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0BA5CF3-5A0F-1FA8-D7FE-9679EC623394}"/>
                </a:ext>
              </a:extLst>
            </p:cNvPr>
            <p:cNvGrpSpPr/>
            <p:nvPr/>
          </p:nvGrpSpPr>
          <p:grpSpPr>
            <a:xfrm>
              <a:off x="5421062" y="2712235"/>
              <a:ext cx="3255046" cy="390952"/>
              <a:chOff x="5421062" y="2096195"/>
              <a:chExt cx="3255046" cy="390952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1D740DE-FDF5-7A3D-6558-FA6F8F76BE46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887B9F3-A9F2-BD4D-C231-68684B64D271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17468D6-7DC0-357A-568C-0D03BF6B2933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2</a:t>
                  </a:r>
                  <a:endParaRPr lang="ko-KR" altLang="en-US" sz="400" dirty="0"/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AD990FF-C131-97E6-7440-965C6D219132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09" name="Picture 2" descr="트로피 ">
                  <a:extLst>
                    <a:ext uri="{FF2B5EF4-FFF2-40B4-BE49-F238E27FC236}">
                      <a16:creationId xmlns:a16="http://schemas.microsoft.com/office/drawing/2014/main" id="{8A14CB48-128E-A30D-9469-CEFEC03AB4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2DB752-73D8-37A5-EA49-3B43308E939C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BDC7807-06FF-1FA6-7A45-D1AD8FF5573D}"/>
                </a:ext>
              </a:extLst>
            </p:cNvPr>
            <p:cNvGrpSpPr/>
            <p:nvPr/>
          </p:nvGrpSpPr>
          <p:grpSpPr>
            <a:xfrm>
              <a:off x="5421062" y="3247995"/>
              <a:ext cx="3255046" cy="390952"/>
              <a:chOff x="5421062" y="2096195"/>
              <a:chExt cx="3255046" cy="390952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86F6F38-B67F-13B2-B526-461365D3DD53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4897DA9-A076-D407-A802-E25E8538757E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F28FDEF-CFF8-23E3-B096-A5BCAB699C27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3</a:t>
                  </a:r>
                  <a:endParaRPr lang="ko-KR" altLang="en-US" sz="400" dirty="0"/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DA61FAEB-A8DB-1025-CF4C-185B8CE2DEFB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30" name="Picture 2" descr="트로피 ">
                  <a:extLst>
                    <a:ext uri="{FF2B5EF4-FFF2-40B4-BE49-F238E27FC236}">
                      <a16:creationId xmlns:a16="http://schemas.microsoft.com/office/drawing/2014/main" id="{78642FD0-245E-A476-6215-3B884F6BD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F1F529B-6BB3-D20B-7EB8-C207DABB7959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B1D7C5-A173-0D31-FEC9-8CB74C0E14B3}"/>
                </a:ext>
              </a:extLst>
            </p:cNvPr>
            <p:cNvSpPr txBox="1"/>
            <p:nvPr/>
          </p:nvSpPr>
          <p:spPr>
            <a:xfrm>
              <a:off x="2138238" y="1219199"/>
              <a:ext cx="2687762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/>
                <a:t>마이페이지</a:t>
              </a: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BC91B1A-4473-05CA-5BCF-71AD75FAE62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705496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BCD4DB1-9A01-6F59-471A-1C403AF45B48}"/>
              </a:ext>
            </a:extLst>
          </p:cNvPr>
          <p:cNvSpPr txBox="1"/>
          <p:nvPr/>
        </p:nvSpPr>
        <p:spPr>
          <a:xfrm>
            <a:off x="2450685" y="3455800"/>
            <a:ext cx="117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BD6AB2-C2AF-A944-22FE-CE2D32890F3F}"/>
              </a:ext>
            </a:extLst>
          </p:cNvPr>
          <p:cNvCxnSpPr>
            <a:cxnSpLocks/>
          </p:cNvCxnSpPr>
          <p:nvPr/>
        </p:nvCxnSpPr>
        <p:spPr>
          <a:xfrm>
            <a:off x="4863988" y="212245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47DC00D-3590-9614-EFAE-CF30D183EE06}"/>
              </a:ext>
            </a:extLst>
          </p:cNvPr>
          <p:cNvCxnSpPr>
            <a:cxnSpLocks/>
          </p:cNvCxnSpPr>
          <p:nvPr/>
        </p:nvCxnSpPr>
        <p:spPr>
          <a:xfrm>
            <a:off x="9740788" y="212245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D858366-9E34-408F-BBE2-DA6A94C2765F}"/>
              </a:ext>
            </a:extLst>
          </p:cNvPr>
          <p:cNvGrpSpPr/>
          <p:nvPr/>
        </p:nvGrpSpPr>
        <p:grpSpPr>
          <a:xfrm>
            <a:off x="6094090" y="991118"/>
            <a:ext cx="3509667" cy="2394415"/>
            <a:chOff x="0" y="393700"/>
            <a:chExt cx="9080498" cy="646430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F9F3776-6CE1-88CB-9DCC-F6DA3E35FF1E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1F5EA09-AF04-0B35-8467-40E3B7331E7B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614E712-242B-93BF-DBDB-0FA3BA0EDA78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D874E2-4E61-090F-8750-C4441D76939F}"/>
                </a:ext>
              </a:extLst>
            </p:cNvPr>
            <p:cNvSpPr txBox="1"/>
            <p:nvPr/>
          </p:nvSpPr>
          <p:spPr>
            <a:xfrm>
              <a:off x="2138238" y="1219200"/>
              <a:ext cx="1993902" cy="54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경기 결과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D90E4A5-8BA2-E44A-1F14-A08514C90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89468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525D0389-FD1F-9808-D277-070E8F456BDB}"/>
                </a:ext>
              </a:extLst>
            </p:cNvPr>
            <p:cNvGrpSpPr/>
            <p:nvPr/>
          </p:nvGrpSpPr>
          <p:grpSpPr>
            <a:xfrm>
              <a:off x="2138239" y="2682427"/>
              <a:ext cx="6782760" cy="812105"/>
              <a:chOff x="2138239" y="2682427"/>
              <a:chExt cx="6782760" cy="812105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6363AA8-FF25-FCC3-D3AF-1798E23C2B1E}"/>
                  </a:ext>
                </a:extLst>
              </p:cNvPr>
              <p:cNvGrpSpPr/>
              <p:nvPr/>
            </p:nvGrpSpPr>
            <p:grpSpPr>
              <a:xfrm>
                <a:off x="2138239" y="2682427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288F30EA-905D-C99D-1F36-B6A4280666BF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E6B420-B666-79E3-B51B-D40E3B6EDCCE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0AE9E8FC-3952-AFB0-F7B1-4E4B8C78E963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8B993B79-C401-61CE-54AC-6637C2C6CC1F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132EC52-DFEE-14A1-9516-81295E405D80}"/>
                  </a:ext>
                </a:extLst>
              </p:cNvPr>
              <p:cNvSpPr/>
              <p:nvPr/>
            </p:nvSpPr>
            <p:spPr>
              <a:xfrm>
                <a:off x="6337300" y="2682427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EB965AE-9786-C847-C442-44C381805B36}"/>
                </a:ext>
              </a:extLst>
            </p:cNvPr>
            <p:cNvGrpSpPr/>
            <p:nvPr/>
          </p:nvGrpSpPr>
          <p:grpSpPr>
            <a:xfrm>
              <a:off x="2138239" y="3486339"/>
              <a:ext cx="6782760" cy="812105"/>
              <a:chOff x="2138239" y="3486339"/>
              <a:chExt cx="6782760" cy="81210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D6F5839-F16D-3EAE-BBB6-10F77887A25A}"/>
                  </a:ext>
                </a:extLst>
              </p:cNvPr>
              <p:cNvGrpSpPr/>
              <p:nvPr/>
            </p:nvGrpSpPr>
            <p:grpSpPr>
              <a:xfrm>
                <a:off x="2138239" y="3486339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9632C78-B2A2-7AD7-20BE-E4D17104BC9D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5494EF6-0C81-68DE-58D7-0223367B0358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44FE7A42-91A9-3425-7102-FA9685156ACC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F190E9FD-EF75-8BE0-53A8-1E177BD7D77C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2614CD9-7FFB-612C-BB5C-C11969770A5D}"/>
                  </a:ext>
                </a:extLst>
              </p:cNvPr>
              <p:cNvSpPr/>
              <p:nvPr/>
            </p:nvSpPr>
            <p:spPr>
              <a:xfrm>
                <a:off x="6337300" y="3489795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0EBA914-6700-3F0E-6612-C054FFEBD4F4}"/>
                </a:ext>
              </a:extLst>
            </p:cNvPr>
            <p:cNvGrpSpPr/>
            <p:nvPr/>
          </p:nvGrpSpPr>
          <p:grpSpPr>
            <a:xfrm>
              <a:off x="2138239" y="4275441"/>
              <a:ext cx="6782760" cy="815485"/>
              <a:chOff x="2138239" y="4275441"/>
              <a:chExt cx="6782760" cy="815485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0D6E91C-3E5F-E976-F1A8-359B23C0A1AA}"/>
                  </a:ext>
                </a:extLst>
              </p:cNvPr>
              <p:cNvGrpSpPr/>
              <p:nvPr/>
            </p:nvGrpSpPr>
            <p:grpSpPr>
              <a:xfrm>
                <a:off x="2138239" y="4278821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E8BADA9A-5B01-4B3E-E453-293B05DAB2D3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692A6C9-A0F2-3510-373A-28F00956F836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96955763-8353-601E-FB22-21AC9EEDDE12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BA95969B-D480-7459-681A-D0D337162DE8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F70E4AB-4D53-2E00-3561-24860D3B1CE1}"/>
                  </a:ext>
                </a:extLst>
              </p:cNvPr>
              <p:cNvSpPr/>
              <p:nvPr/>
            </p:nvSpPr>
            <p:spPr>
              <a:xfrm>
                <a:off x="6337300" y="4275441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EFD737-E813-F395-ED84-8D7978EC05B4}"/>
                </a:ext>
              </a:extLst>
            </p:cNvPr>
            <p:cNvGrpSpPr/>
            <p:nvPr/>
          </p:nvGrpSpPr>
          <p:grpSpPr>
            <a:xfrm>
              <a:off x="2138239" y="5078839"/>
              <a:ext cx="6782760" cy="816511"/>
              <a:chOff x="2138239" y="5078839"/>
              <a:chExt cx="6782760" cy="816511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48755F35-61BD-6AFB-59A0-C26CE9BB1A22}"/>
                  </a:ext>
                </a:extLst>
              </p:cNvPr>
              <p:cNvGrpSpPr/>
              <p:nvPr/>
            </p:nvGrpSpPr>
            <p:grpSpPr>
              <a:xfrm>
                <a:off x="2138239" y="5083245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7DA3808B-87FA-009C-F6E2-28CEABA42ACE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A208B94-69B5-48FD-330E-A7A81D872653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2EBD4F9E-12A1-310B-9A6D-C820BEED5BB9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A78A733-D909-76B7-1D37-874DE6FBC771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146AAFF-8DC5-71CA-5CA0-8D7BEAA4CFFD}"/>
                  </a:ext>
                </a:extLst>
              </p:cNvPr>
              <p:cNvSpPr/>
              <p:nvPr/>
            </p:nvSpPr>
            <p:spPr>
              <a:xfrm>
                <a:off x="6337300" y="5078839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19233F1-9B46-B363-6DFB-84DF1768C4DB}"/>
                </a:ext>
              </a:extLst>
            </p:cNvPr>
            <p:cNvSpPr txBox="1"/>
            <p:nvPr/>
          </p:nvSpPr>
          <p:spPr>
            <a:xfrm>
              <a:off x="553963" y="5865543"/>
              <a:ext cx="1198442" cy="37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회원 탈퇴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1840799-608D-45C0-D3F8-C4CAB04ECB0C}"/>
                </a:ext>
              </a:extLst>
            </p:cNvPr>
            <p:cNvSpPr txBox="1"/>
            <p:nvPr/>
          </p:nvSpPr>
          <p:spPr>
            <a:xfrm>
              <a:off x="150197" y="1901821"/>
              <a:ext cx="1705223" cy="1703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/>
                <a:t>마이페이지</a:t>
              </a:r>
              <a:endParaRPr lang="en-US" altLang="ko-KR" sz="500" dirty="0"/>
            </a:p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</a:rPr>
                <a:t>경기</a:t>
              </a:r>
              <a:r>
                <a:rPr lang="en-US" altLang="ko-KR" sz="5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</a:rPr>
                <a:t>결과</a:t>
              </a:r>
              <a:endParaRPr lang="en-US" altLang="ko-KR" sz="5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/>
                <a:t>정보 수정</a:t>
              </a:r>
              <a:endParaRPr lang="en-US" altLang="ko-KR" sz="500" dirty="0"/>
            </a:p>
            <a:p>
              <a:pPr algn="ctr"/>
              <a:endParaRPr lang="en-US" altLang="ko-KR" sz="500" dirty="0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ED8C5439-172F-8C7E-DB61-50C904D40632}"/>
              </a:ext>
            </a:extLst>
          </p:cNvPr>
          <p:cNvSpPr txBox="1"/>
          <p:nvPr/>
        </p:nvSpPr>
        <p:spPr>
          <a:xfrm>
            <a:off x="6943252" y="3467185"/>
            <a:ext cx="20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경기결과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E6B0192-4F57-A0FC-34E4-45444DB5E47C}"/>
              </a:ext>
            </a:extLst>
          </p:cNvPr>
          <p:cNvSpPr txBox="1"/>
          <p:nvPr/>
        </p:nvSpPr>
        <p:spPr>
          <a:xfrm>
            <a:off x="4236527" y="6402969"/>
            <a:ext cx="25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회원정보 수정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32CD2C0-10E0-D02F-D98B-C6DCCB9704AA}"/>
              </a:ext>
            </a:extLst>
          </p:cNvPr>
          <p:cNvGrpSpPr/>
          <p:nvPr/>
        </p:nvGrpSpPr>
        <p:grpSpPr>
          <a:xfrm>
            <a:off x="3658701" y="3832820"/>
            <a:ext cx="3520844" cy="2424724"/>
            <a:chOff x="0" y="393700"/>
            <a:chExt cx="9080498" cy="64643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75E86D3-8DEF-D0C9-D642-C1160E0671D3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9C22093-6ECE-F5D5-77FD-041BC1D7D53D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D8DA0FD-7B12-3133-7BE8-65221DD61E34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7DE76A-FDF8-61BA-3599-BA13304A36F2}"/>
                </a:ext>
              </a:extLst>
            </p:cNvPr>
            <p:cNvSpPr txBox="1"/>
            <p:nvPr/>
          </p:nvSpPr>
          <p:spPr>
            <a:xfrm>
              <a:off x="2138239" y="1219201"/>
              <a:ext cx="2687761" cy="615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/>
                <a:t>회원 정보 수정</a:t>
              </a:r>
              <a:endParaRPr lang="ko-KR" altLang="en-US" sz="900" b="1" dirty="0"/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8B4CCEB3-3CF6-7B46-9A08-F1AD23FE862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89468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6D86C8B-23AB-50A5-87B1-18126B1EA72D}"/>
                </a:ext>
              </a:extLst>
            </p:cNvPr>
            <p:cNvGrpSpPr/>
            <p:nvPr/>
          </p:nvGrpSpPr>
          <p:grpSpPr>
            <a:xfrm>
              <a:off x="4177278" y="2093712"/>
              <a:ext cx="2531566" cy="3521935"/>
              <a:chOff x="4473209" y="2012166"/>
              <a:chExt cx="2531566" cy="3521935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6FD46A0E-D6E3-9188-F682-4D857F1B7D66}"/>
                  </a:ext>
                </a:extLst>
              </p:cNvPr>
              <p:cNvGrpSpPr/>
              <p:nvPr/>
            </p:nvGrpSpPr>
            <p:grpSpPr>
              <a:xfrm>
                <a:off x="4473209" y="2012166"/>
                <a:ext cx="2531566" cy="3033473"/>
                <a:chOff x="3073400" y="1432072"/>
                <a:chExt cx="3022600" cy="3542496"/>
              </a:xfrm>
            </p:grpSpPr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BEFCF6F6-3AA1-6397-250C-044DF7ACE644}"/>
                    </a:ext>
                  </a:extLst>
                </p:cNvPr>
                <p:cNvSpPr/>
                <p:nvPr/>
              </p:nvSpPr>
              <p:spPr>
                <a:xfrm>
                  <a:off x="3073400" y="196849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이름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BB30B79A-8B6F-3951-B0B5-472A9A3AE275}"/>
                    </a:ext>
                  </a:extLst>
                </p:cNvPr>
                <p:cNvSpPr/>
                <p:nvPr/>
              </p:nvSpPr>
              <p:spPr>
                <a:xfrm>
                  <a:off x="3073400" y="249171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생년월일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C8854B1-70BA-6BEB-763E-F2D19E2964B2}"/>
                    </a:ext>
                  </a:extLst>
                </p:cNvPr>
                <p:cNvSpPr/>
                <p:nvPr/>
              </p:nvSpPr>
              <p:spPr>
                <a:xfrm>
                  <a:off x="3073400" y="302511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이메일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99B8B6FC-A1D2-17A4-CC4F-9E0DAEB4ECD6}"/>
                    </a:ext>
                  </a:extLst>
                </p:cNvPr>
                <p:cNvSpPr/>
                <p:nvPr/>
              </p:nvSpPr>
              <p:spPr>
                <a:xfrm>
                  <a:off x="3073400" y="35521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핸드폰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D47B46EA-DD4E-71AA-5832-390C46A7645B}"/>
                    </a:ext>
                  </a:extLst>
                </p:cNvPr>
                <p:cNvSpPr/>
                <p:nvPr/>
              </p:nvSpPr>
              <p:spPr>
                <a:xfrm>
                  <a:off x="3073400" y="40855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아이디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DDDC408B-EA32-E186-C742-76AF391694F7}"/>
                    </a:ext>
                  </a:extLst>
                </p:cNvPr>
                <p:cNvSpPr/>
                <p:nvPr/>
              </p:nvSpPr>
              <p:spPr>
                <a:xfrm>
                  <a:off x="3073400" y="46189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비밀번호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4F08B990-021E-87AB-08F6-9E16C1EC2F03}"/>
                    </a:ext>
                  </a:extLst>
                </p:cNvPr>
                <p:cNvSpPr/>
                <p:nvPr/>
              </p:nvSpPr>
              <p:spPr>
                <a:xfrm>
                  <a:off x="3073400" y="1432072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닉네임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297AA2E-DE97-FD1C-15AB-830F460DD800}"/>
                  </a:ext>
                </a:extLst>
              </p:cNvPr>
              <p:cNvSpPr/>
              <p:nvPr/>
            </p:nvSpPr>
            <p:spPr>
              <a:xfrm>
                <a:off x="4473209" y="5229597"/>
                <a:ext cx="2531566" cy="304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비밀번호 확인</a:t>
                </a:r>
                <a:endParaRPr lang="en-US" altLang="ko-KR" sz="7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D5D24D3-A1EA-B6A5-6AB8-FE41699BBFC6}"/>
                </a:ext>
              </a:extLst>
            </p:cNvPr>
            <p:cNvSpPr/>
            <p:nvPr/>
          </p:nvSpPr>
          <p:spPr>
            <a:xfrm>
              <a:off x="5717754" y="5787893"/>
              <a:ext cx="991090" cy="310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95F2C27-A28E-ECFE-DCDB-4B1CA5EFCE24}"/>
                </a:ext>
              </a:extLst>
            </p:cNvPr>
            <p:cNvSpPr/>
            <p:nvPr/>
          </p:nvSpPr>
          <p:spPr>
            <a:xfrm>
              <a:off x="4177278" y="5787893"/>
              <a:ext cx="991090" cy="310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확인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7E59CB8-9A68-7809-85EB-CA4DE61CE914}"/>
                </a:ext>
              </a:extLst>
            </p:cNvPr>
            <p:cNvSpPr txBox="1"/>
            <p:nvPr/>
          </p:nvSpPr>
          <p:spPr>
            <a:xfrm>
              <a:off x="150197" y="1901821"/>
              <a:ext cx="1705223" cy="2256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마이페이지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경기</a:t>
              </a:r>
              <a:r>
                <a:rPr lang="en-US" altLang="ko-KR" sz="700" dirty="0"/>
                <a:t> </a:t>
              </a:r>
              <a:r>
                <a:rPr lang="ko-KR" altLang="en-US" sz="700" dirty="0"/>
                <a:t>결과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정보 수정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EA996F9-EB3A-EE04-74AE-8B50137E8B0E}"/>
              </a:ext>
            </a:extLst>
          </p:cNvPr>
          <p:cNvSpPr/>
          <p:nvPr/>
        </p:nvSpPr>
        <p:spPr>
          <a:xfrm>
            <a:off x="6094090" y="990841"/>
            <a:ext cx="3504759" cy="213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FF07F7F-2E7F-4C09-A70C-6F801FB608A5}"/>
              </a:ext>
            </a:extLst>
          </p:cNvPr>
          <p:cNvSpPr/>
          <p:nvPr/>
        </p:nvSpPr>
        <p:spPr>
          <a:xfrm>
            <a:off x="7567688" y="990841"/>
            <a:ext cx="1169055" cy="213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>
                <a:solidFill>
                  <a:sysClr val="windowText" lastClr="000000"/>
                </a:solidFill>
              </a:rPr>
              <a:t>로고</a:t>
            </a:r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0AB737F-3F3B-B830-31F4-C6AE2DCBAF47}"/>
              </a:ext>
            </a:extLst>
          </p:cNvPr>
          <p:cNvSpPr/>
          <p:nvPr/>
        </p:nvSpPr>
        <p:spPr>
          <a:xfrm>
            <a:off x="3662939" y="3831834"/>
            <a:ext cx="3507164" cy="2236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18A2950-7007-34DF-DEC0-0347FE8C3284}"/>
              </a:ext>
            </a:extLst>
          </p:cNvPr>
          <p:cNvSpPr/>
          <p:nvPr/>
        </p:nvSpPr>
        <p:spPr>
          <a:xfrm>
            <a:off x="5136537" y="3831834"/>
            <a:ext cx="1169055" cy="2236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>
                <a:solidFill>
                  <a:sysClr val="windowText" lastClr="000000"/>
                </a:solidFill>
              </a:rPr>
              <a:t>로고</a:t>
            </a:r>
            <a:endParaRPr lang="en-US" altLang="ko-KR" sz="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39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D7E2DD-426F-AC31-9712-14F6FCA49700}"/>
              </a:ext>
            </a:extLst>
          </p:cNvPr>
          <p:cNvGrpSpPr/>
          <p:nvPr/>
        </p:nvGrpSpPr>
        <p:grpSpPr>
          <a:xfrm>
            <a:off x="1187786" y="1044240"/>
            <a:ext cx="3513524" cy="2397028"/>
            <a:chOff x="-1" y="393700"/>
            <a:chExt cx="9067801" cy="64643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3CA13A-3F8C-9E21-4CD8-D884221BEED2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D406D3-26C8-02F4-C667-86C7707E082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9B8983-F771-50B7-33F2-377CF8CDE3B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7E8458-5F14-8637-BBCE-6F5277A37712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30172D-7C42-3E68-58A3-A9A504215AA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A60DAA-2D26-D9E7-E458-6865402CF50A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B3E6D-1E4C-9F1A-FB23-E8D95A7E9748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5985F0-3F95-2632-5C3F-56314B319DD1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478E28-9F78-EF92-DAA0-75AE79836840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101D28-5381-D735-4156-BB6CD36C8BB3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7E7525-AAA9-1293-1272-5949D5E89306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A4DB94-0F07-9AE5-4BC4-3EB7F02AFED3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CB40BC-8A0B-B86F-A671-771535BD26E6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807676-69AD-2382-F5CF-EE6A8DEBBCC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47CF03-9394-C70D-5F03-B112E88189AA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F5759E-9BAA-842C-17B2-DCB7695C949A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AA8453-4CE1-EF15-3197-CBBE0C70B0A3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9047165-2CAD-3EA9-F389-D682E5D39F2A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C4CFF56-46F2-C80A-1672-B9300A22585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B0AB6F1-490A-794C-0F1A-CDEE6456B95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85DC8CCD-1F52-CC38-996D-9F38F71454A8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34EE62A-9E0E-70C7-F76C-373A8FECEAA5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701D978F-9E84-F26E-2C77-A1CF5C29E2F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71B3363-C85F-B255-1924-9FE923ADBEA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90BB415-983F-ED09-DE9C-B0050513CB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D6C7340-7CA7-29B1-2DC5-9A8F21D231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56CC89A-E73A-FB2D-9B7B-975A020A987A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E9AE66F-1F1E-E19A-53C9-47A3B9865E6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BEEA059-AE80-2BB0-C5D0-959473DBE914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20B916D-15A2-4F31-139D-A61DDBFB578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A1B6D6-6E62-6399-6108-C09C08297B1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8097261-E514-6EFC-B621-7A69F6FE2E60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251CD9F-E449-D8AC-2932-79E4C3CFCB95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47D648A-0ACA-140F-ED8C-318B529C0EA8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E6FE58A-062D-5735-E684-F3A1B66A7336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8F8AB71-5D95-54CA-8884-CC24B614EEEF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BC4E3A0-E883-DD2F-EDFD-CFF7278B1AB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1EF5B04-048E-E73C-5097-4E7AE840A66B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A6786F-8672-1C6F-C0D5-D7A5ED021358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409A73-7DFF-B39A-4E91-EBE440F369BF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1769F3-25AD-4D06-FAA1-5837A776BF94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20326D-1F91-2035-24CB-665D29881DB1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C4272A-0F07-C49B-820F-D0914D280B30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8A8976-B8D2-E013-6A42-815316489F8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A3CA1E2-12AB-60C7-6683-27E08C8524F3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44BCCAF-91BC-7CD3-082E-16C67E036560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4E470B-B1DE-0E4B-45F7-AE05B12C51B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2198EC-C5D6-1E1F-A16C-C4C4384EE770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4F99E2C-F644-67E7-3115-1A2E49D2DEB6}"/>
              </a:ext>
            </a:extLst>
          </p:cNvPr>
          <p:cNvGrpSpPr/>
          <p:nvPr/>
        </p:nvGrpSpPr>
        <p:grpSpPr>
          <a:xfrm>
            <a:off x="6046241" y="1056507"/>
            <a:ext cx="3495947" cy="2384761"/>
            <a:chOff x="0" y="393700"/>
            <a:chExt cx="9067800" cy="64643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62BDD94-1FF5-412C-218A-0B70AB10F530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4829BAF-0C3E-9E29-02D5-4CCA7FD6C5F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465D38-8501-17CC-E0AE-47BCBED5116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3909179-40F8-A992-A8EB-1BC67B804636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1EF3FFA-34CE-F486-93CE-72CC6846969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4B51C9F-8B6E-A44D-A9FE-BC5CA70DE13E}"/>
                </a:ext>
              </a:extLst>
            </p:cNvPr>
            <p:cNvSpPr txBox="1"/>
            <p:nvPr/>
          </p:nvSpPr>
          <p:spPr>
            <a:xfrm>
              <a:off x="465896" y="1528706"/>
              <a:ext cx="1476878" cy="66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게시판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15E752D-9D22-F4FB-17D6-5528CB0D58E3}"/>
                </a:ext>
              </a:extLst>
            </p:cNvPr>
            <p:cNvSpPr/>
            <p:nvPr/>
          </p:nvSpPr>
          <p:spPr>
            <a:xfrm>
              <a:off x="7409789" y="5951658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글쓰기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33CE044-E69F-3E4B-A264-C36027C9D40D}"/>
                </a:ext>
              </a:extLst>
            </p:cNvPr>
            <p:cNvSpPr/>
            <p:nvPr/>
          </p:nvSpPr>
          <p:spPr>
            <a:xfrm>
              <a:off x="2164318" y="6028932"/>
              <a:ext cx="4416786" cy="43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1  2  3  4  5  6  7  8  9  10  | 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다음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&gt;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F5285C6-410F-84E0-09E7-6D410013F78D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EB1449E6-168F-CFD1-D3DE-607A2170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0" y="2123600"/>
              <a:ext cx="8153400" cy="3810000"/>
            </a:xfrm>
            <a:prstGeom prst="rect">
              <a:avLst/>
            </a:prstGeom>
          </p:spPr>
        </p:pic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231142" y="3501067"/>
            <a:ext cx="82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게시판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9C9813F-EE89-318D-3561-8E8B6EEF28CE}"/>
              </a:ext>
            </a:extLst>
          </p:cNvPr>
          <p:cNvGrpSpPr/>
          <p:nvPr/>
        </p:nvGrpSpPr>
        <p:grpSpPr>
          <a:xfrm>
            <a:off x="1187784" y="3909435"/>
            <a:ext cx="3513525" cy="2372494"/>
            <a:chOff x="0" y="393700"/>
            <a:chExt cx="9067800" cy="646430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DC8900D-A227-48FC-D8E7-C38259140DF1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FC9DD2E-1727-1715-F900-12C5DE06E4B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A83AC61-C2C5-BAC8-744F-41571DF03DDA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F344AF9-7EB3-8341-07E9-B9EDAF46790D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0288D8F-05D1-B951-3703-3BFC23895027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A03960A-2A41-6E95-5292-0B3D50090E65}"/>
                </a:ext>
              </a:extLst>
            </p:cNvPr>
            <p:cNvSpPr txBox="1"/>
            <p:nvPr/>
          </p:nvSpPr>
          <p:spPr>
            <a:xfrm>
              <a:off x="465896" y="1528706"/>
              <a:ext cx="1717713" cy="545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게시글 작성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6DD4C1D-65BE-9679-9C6F-9E14599CCAE2}"/>
                </a:ext>
              </a:extLst>
            </p:cNvPr>
            <p:cNvSpPr/>
            <p:nvPr/>
          </p:nvSpPr>
          <p:spPr>
            <a:xfrm>
              <a:off x="2572563" y="2050986"/>
              <a:ext cx="5669916" cy="3332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모두 최고의 경기가 될 수 있도록 빛납시다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B204B62-DA83-7318-D97D-5CE72F4DA966}"/>
                </a:ext>
              </a:extLst>
            </p:cNvPr>
            <p:cNvSpPr/>
            <p:nvPr/>
          </p:nvSpPr>
          <p:spPr>
            <a:xfrm>
              <a:off x="465895" y="2382309"/>
              <a:ext cx="7776583" cy="33487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안녕하세요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.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허진욱 입니다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회원분들 모두 최고의 경기가 될 수 있도록 빛납시다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파이팅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D6CA313-B0F1-301A-8FFB-00E0E8D5C92B}"/>
                </a:ext>
              </a:extLst>
            </p:cNvPr>
            <p:cNvSpPr/>
            <p:nvPr/>
          </p:nvSpPr>
          <p:spPr>
            <a:xfrm>
              <a:off x="7096134" y="5900142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4C38F38-322A-CD0B-86A2-1C86094184CC}"/>
                </a:ext>
              </a:extLst>
            </p:cNvPr>
            <p:cNvSpPr/>
            <p:nvPr/>
          </p:nvSpPr>
          <p:spPr>
            <a:xfrm>
              <a:off x="5757901" y="5900142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등록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5CB8841-0BC4-114C-2036-DB4999364703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A6E7592-F259-3F4F-0994-FA9499D693DB}"/>
                </a:ext>
              </a:extLst>
            </p:cNvPr>
            <p:cNvSpPr/>
            <p:nvPr/>
          </p:nvSpPr>
          <p:spPr>
            <a:xfrm>
              <a:off x="465895" y="2050986"/>
              <a:ext cx="119933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공지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일반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A9159AE-3E9C-0A6C-0986-E2F60A312D50}"/>
                </a:ext>
              </a:extLst>
            </p:cNvPr>
            <p:cNvSpPr/>
            <p:nvPr/>
          </p:nvSpPr>
          <p:spPr>
            <a:xfrm>
              <a:off x="1665402" y="2050986"/>
              <a:ext cx="928717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>
                  <a:solidFill>
                    <a:sysClr val="windowText" lastClr="000000"/>
                  </a:solidFill>
                </a:rPr>
                <a:t>메인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2329503" y="6323725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게시글 작성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13A0E6E-EFFA-7CA4-F9C6-BB5195EE400E}"/>
              </a:ext>
            </a:extLst>
          </p:cNvPr>
          <p:cNvGrpSpPr/>
          <p:nvPr/>
        </p:nvGrpSpPr>
        <p:grpSpPr>
          <a:xfrm>
            <a:off x="6050833" y="3903688"/>
            <a:ext cx="3513525" cy="2343593"/>
            <a:chOff x="0" y="393700"/>
            <a:chExt cx="9067800" cy="6464300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1864E2D-D44C-9447-C090-00C857131BA2}"/>
                </a:ext>
              </a:extLst>
            </p:cNvPr>
            <p:cNvSpPr/>
            <p:nvPr/>
          </p:nvSpPr>
          <p:spPr>
            <a:xfrm>
              <a:off x="0" y="989569"/>
              <a:ext cx="9067800" cy="55128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6DE67A2-D9BA-6028-D03E-BE2517846E9E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7CA46D4-E334-FB8D-F64E-7DBCA6C31499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6672A0C-E1C3-43F9-6C7A-93286B0ED323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3449EFB-8CDD-D676-CADF-7E52BF3364CB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7E7C7-0ECE-5C23-EA81-C99161F14426}"/>
                </a:ext>
              </a:extLst>
            </p:cNvPr>
            <p:cNvSpPr/>
            <p:nvPr/>
          </p:nvSpPr>
          <p:spPr>
            <a:xfrm>
              <a:off x="1206500" y="1796768"/>
              <a:ext cx="7035977" cy="3556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>
                  <a:solidFill>
                    <a:sysClr val="windowText" lastClr="000000"/>
                  </a:solidFill>
                </a:rPr>
                <a:t>제목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942C74C-185C-F064-435F-A9EEDEEE70A7}"/>
                </a:ext>
              </a:extLst>
            </p:cNvPr>
            <p:cNvSpPr/>
            <p:nvPr/>
          </p:nvSpPr>
          <p:spPr>
            <a:xfrm>
              <a:off x="465895" y="2152369"/>
              <a:ext cx="7776583" cy="35787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내용내용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E9F3450-1162-AB5A-C40C-CE6907BDB14E}"/>
                </a:ext>
              </a:extLst>
            </p:cNvPr>
            <p:cNvSpPr/>
            <p:nvPr/>
          </p:nvSpPr>
          <p:spPr>
            <a:xfrm>
              <a:off x="7096134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목록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11F3DE9-94B4-DD73-91BC-5CDC72BE049B}"/>
                </a:ext>
              </a:extLst>
            </p:cNvPr>
            <p:cNvSpPr/>
            <p:nvPr/>
          </p:nvSpPr>
          <p:spPr>
            <a:xfrm>
              <a:off x="6930002" y="1815087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300" dirty="0">
                  <a:solidFill>
                    <a:sysClr val="windowText" lastClr="000000"/>
                  </a:solidFill>
                </a:rPr>
                <a:t>2024.00.00</a:t>
              </a:r>
              <a:endParaRPr lang="ko-KR" altLang="en-US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D77DCC-B9B2-DCC3-7F62-7258F8AF9C16}"/>
                </a:ext>
              </a:extLst>
            </p:cNvPr>
            <p:cNvSpPr/>
            <p:nvPr/>
          </p:nvSpPr>
          <p:spPr>
            <a:xfrm>
              <a:off x="5639082" y="1815769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EF6A38-F4FD-955D-8171-CBB6C44C8EBF}"/>
                </a:ext>
              </a:extLst>
            </p:cNvPr>
            <p:cNvSpPr/>
            <p:nvPr/>
          </p:nvSpPr>
          <p:spPr>
            <a:xfrm>
              <a:off x="5779457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수정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F2D8671-2BC0-554D-84BB-4F872F76C88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98C037B-CB7B-E95F-597B-9AE8D6C72A21}"/>
                </a:ext>
              </a:extLst>
            </p:cNvPr>
            <p:cNvSpPr/>
            <p:nvPr/>
          </p:nvSpPr>
          <p:spPr>
            <a:xfrm>
              <a:off x="465895" y="1811688"/>
              <a:ext cx="740605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일반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7039070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게시글 상세보기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EC48CE7-1E48-E50B-C5DD-34421EF852D0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6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997BFB8-7E11-DDA9-91C9-324A64298F69}"/>
              </a:ext>
            </a:extLst>
          </p:cNvPr>
          <p:cNvGrpSpPr/>
          <p:nvPr/>
        </p:nvGrpSpPr>
        <p:grpSpPr>
          <a:xfrm>
            <a:off x="1187784" y="3910280"/>
            <a:ext cx="3513525" cy="2405090"/>
            <a:chOff x="0" y="393700"/>
            <a:chExt cx="9067800" cy="6464300"/>
          </a:xfrm>
        </p:grpSpPr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1EC48CE7-1E48-E50B-C5DD-34421EF852D0}"/>
                </a:ext>
              </a:extLst>
            </p:cNvPr>
            <p:cNvCxnSpPr>
              <a:cxnSpLocks/>
            </p:cNvCxnSpPr>
            <p:nvPr/>
          </p:nvCxnSpPr>
          <p:spPr>
            <a:xfrm>
              <a:off x="4863988" y="5109494"/>
              <a:ext cx="1019575" cy="0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F76214-536A-4DBF-9069-857A796E770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5940AEA-9636-CA3B-C118-6610C6677C22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5BDCE78-0DBF-C1F1-D931-DD340D5A2CEF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공지사항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389F18B-FE78-4DE3-2CB0-A91124C35AB8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44D404C-2441-4325-A727-075F6BE4657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BD126FF-883E-A875-3219-F689207689D1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4D0EC4-5B19-8E1F-E4D8-876D556E8817}"/>
                </a:ext>
              </a:extLst>
            </p:cNvPr>
            <p:cNvSpPr txBox="1"/>
            <p:nvPr/>
          </p:nvSpPr>
          <p:spPr>
            <a:xfrm>
              <a:off x="3943349" y="2100375"/>
              <a:ext cx="1181100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 만들기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E1A09A6-709D-BC76-3005-66AA461EE46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D41FB99-8095-7BEE-033A-99EA6D7A8449}"/>
                </a:ext>
              </a:extLst>
            </p:cNvPr>
            <p:cNvSpPr/>
            <p:nvPr/>
          </p:nvSpPr>
          <p:spPr>
            <a:xfrm>
              <a:off x="2763995" y="3244334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7353CC-4A98-1E18-CC63-CA2D421166D5}"/>
                </a:ext>
              </a:extLst>
            </p:cNvPr>
            <p:cNvSpPr txBox="1"/>
            <p:nvPr/>
          </p:nvSpPr>
          <p:spPr>
            <a:xfrm>
              <a:off x="2868762" y="3287929"/>
              <a:ext cx="3430438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/>
                <a:t>팀명</a:t>
              </a:r>
              <a:endParaRPr lang="ko-KR" altLang="en-US" sz="4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8D8ACFD-E03A-FC07-083C-32E03B5B075E}"/>
                </a:ext>
              </a:extLst>
            </p:cNvPr>
            <p:cNvSpPr/>
            <p:nvPr/>
          </p:nvSpPr>
          <p:spPr>
            <a:xfrm>
              <a:off x="2763275" y="5221157"/>
              <a:ext cx="3641410" cy="3982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소개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5AB2CFB-C8B1-2911-F8B8-5A5BF764EC07}"/>
                </a:ext>
              </a:extLst>
            </p:cNvPr>
            <p:cNvSpPr/>
            <p:nvPr/>
          </p:nvSpPr>
          <p:spPr>
            <a:xfrm>
              <a:off x="2763275" y="3739043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10E412-D00A-31EB-A96D-7D887630CF4C}"/>
                </a:ext>
              </a:extLst>
            </p:cNvPr>
            <p:cNvSpPr txBox="1"/>
            <p:nvPr/>
          </p:nvSpPr>
          <p:spPr>
            <a:xfrm>
              <a:off x="2868762" y="3739042"/>
              <a:ext cx="3430438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지역 선택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C0EF80D-42D9-3428-5C8D-E31F3BE57DB5}"/>
                </a:ext>
              </a:extLst>
            </p:cNvPr>
            <p:cNvSpPr/>
            <p:nvPr/>
          </p:nvSpPr>
          <p:spPr>
            <a:xfrm>
              <a:off x="2763275" y="4715092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chemeClr val="tx1"/>
                  </a:solidFill>
                </a:rPr>
                <a:t> 연락처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62CA539-F139-5167-8E0B-5011952CCC95}"/>
                </a:ext>
              </a:extLst>
            </p:cNvPr>
            <p:cNvSpPr/>
            <p:nvPr/>
          </p:nvSpPr>
          <p:spPr>
            <a:xfrm>
              <a:off x="5421784" y="3244334"/>
              <a:ext cx="982182" cy="375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>
                  <a:solidFill>
                    <a:sysClr val="windowText" lastClr="000000"/>
                  </a:solidFill>
                </a:rPr>
                <a:t>팀이름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 중복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9DEC505-7F08-EF93-E01F-606E0509736A}"/>
                </a:ext>
              </a:extLst>
            </p:cNvPr>
            <p:cNvSpPr/>
            <p:nvPr/>
          </p:nvSpPr>
          <p:spPr>
            <a:xfrm>
              <a:off x="4658741" y="4213420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끝나이</a:t>
              </a:r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66EF5A9-6A58-2F12-CAAD-589525270D3D}"/>
                </a:ext>
              </a:extLst>
            </p:cNvPr>
            <p:cNvSpPr/>
            <p:nvPr/>
          </p:nvSpPr>
          <p:spPr>
            <a:xfrm>
              <a:off x="2763274" y="4214326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시작나이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153C4AE-5D01-2FB1-992A-E209A8A7A52C}"/>
                </a:ext>
              </a:extLst>
            </p:cNvPr>
            <p:cNvSpPr/>
            <p:nvPr/>
          </p:nvSpPr>
          <p:spPr>
            <a:xfrm>
              <a:off x="4658741" y="5816062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FF50F20-FF40-33C8-0297-D703EFC503E5}"/>
                </a:ext>
              </a:extLst>
            </p:cNvPr>
            <p:cNvSpPr/>
            <p:nvPr/>
          </p:nvSpPr>
          <p:spPr>
            <a:xfrm>
              <a:off x="2763274" y="5816968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만들기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73BAA97-AB37-533C-7310-256D200FDB74}"/>
                </a:ext>
              </a:extLst>
            </p:cNvPr>
            <p:cNvSpPr/>
            <p:nvPr/>
          </p:nvSpPr>
          <p:spPr>
            <a:xfrm>
              <a:off x="2760200" y="2724676"/>
              <a:ext cx="364141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프로필 업로드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3327BC-5537-16BC-22FB-D3CFDD734719}"/>
              </a:ext>
            </a:extLst>
          </p:cNvPr>
          <p:cNvGrpSpPr/>
          <p:nvPr/>
        </p:nvGrpSpPr>
        <p:grpSpPr>
          <a:xfrm>
            <a:off x="6046241" y="1075125"/>
            <a:ext cx="3524671" cy="2382787"/>
            <a:chOff x="-1" y="393700"/>
            <a:chExt cx="9067801" cy="64643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BE4E64-3B59-E264-2F7F-6C33CC52CF88}"/>
                </a:ext>
              </a:extLst>
            </p:cNvPr>
            <p:cNvSpPr/>
            <p:nvPr/>
          </p:nvSpPr>
          <p:spPr>
            <a:xfrm>
              <a:off x="-1" y="418068"/>
              <a:ext cx="9067800" cy="6084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0C10EB-0EBC-7DE0-1B07-C3CC79666408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09F607-5D21-974D-7E5F-7C7F8759B178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ACDD57-42B7-E07C-635C-D86B76476392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공지사항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FD78DA-C059-DB88-DA82-AE9F0C0BF0F9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105B2C-3ED9-DD14-3C90-704DA341DF19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B2BC4B-9397-9494-CA46-2591B93F724D}"/>
                </a:ext>
              </a:extLst>
            </p:cNvPr>
            <p:cNvSpPr txBox="1"/>
            <p:nvPr/>
          </p:nvSpPr>
          <p:spPr>
            <a:xfrm>
              <a:off x="4050497" y="1769202"/>
              <a:ext cx="966808" cy="4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 목록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9E388BB-27A8-CD65-D61A-994EB2F87053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191533-888F-055E-C02D-3FAEB3DAD598}"/>
                </a:ext>
              </a:extLst>
            </p:cNvPr>
            <p:cNvSpPr/>
            <p:nvPr/>
          </p:nvSpPr>
          <p:spPr>
            <a:xfrm>
              <a:off x="1614487" y="2224487"/>
              <a:ext cx="841377" cy="3693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90024CD-BEEA-9491-ADBD-E1C860BCA852}"/>
                </a:ext>
              </a:extLst>
            </p:cNvPr>
            <p:cNvSpPr/>
            <p:nvPr/>
          </p:nvSpPr>
          <p:spPr>
            <a:xfrm>
              <a:off x="2651195" y="2211613"/>
              <a:ext cx="3874928" cy="36933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05EF9C-4C30-A9C6-E1C5-413C8CE67364}"/>
                </a:ext>
              </a:extLst>
            </p:cNvPr>
            <p:cNvSpPr txBox="1"/>
            <p:nvPr/>
          </p:nvSpPr>
          <p:spPr>
            <a:xfrm>
              <a:off x="1718437" y="2260962"/>
              <a:ext cx="660401" cy="500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지 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985C21-E723-A1EF-E3F6-ED8D04BC4392}"/>
                </a:ext>
              </a:extLst>
            </p:cNvPr>
            <p:cNvSpPr txBox="1"/>
            <p:nvPr/>
          </p:nvSpPr>
          <p:spPr>
            <a:xfrm>
              <a:off x="6410182" y="5919746"/>
              <a:ext cx="1814478" cy="37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" dirty="0"/>
                <a:t>팀 만들기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41317E9-FA6C-7268-E9DD-0F543A2D739C}"/>
                </a:ext>
              </a:extLst>
            </p:cNvPr>
            <p:cNvSpPr/>
            <p:nvPr/>
          </p:nvSpPr>
          <p:spPr>
            <a:xfrm>
              <a:off x="6740523" y="2223072"/>
              <a:ext cx="841377" cy="35560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>
                  <a:solidFill>
                    <a:sysClr val="windowText" lastClr="000000"/>
                  </a:solidFill>
                </a:rPr>
                <a:t>검색</a:t>
              </a:r>
              <a:endParaRPr lang="ko-KR" altLang="en-US" sz="2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1E56F22-4AD4-57DA-139D-DCA38226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967" y="3247482"/>
              <a:ext cx="7581900" cy="25069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D7E2DD-426F-AC31-9712-14F6FCA49700}"/>
              </a:ext>
            </a:extLst>
          </p:cNvPr>
          <p:cNvGrpSpPr/>
          <p:nvPr/>
        </p:nvGrpSpPr>
        <p:grpSpPr>
          <a:xfrm>
            <a:off x="1187786" y="1044240"/>
            <a:ext cx="3513524" cy="2397028"/>
            <a:chOff x="-1" y="393700"/>
            <a:chExt cx="9067801" cy="64643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3CA13A-3F8C-9E21-4CD8-D884221BEED2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D406D3-26C8-02F4-C667-86C7707E082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9B8983-F771-50B7-33F2-377CF8CDE3B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7E8458-5F14-8637-BBCE-6F5277A37712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30172D-7C42-3E68-58A3-A9A504215AA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A60DAA-2D26-D9E7-E458-6865402CF50A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B3E6D-1E4C-9F1A-FB23-E8D95A7E9748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5985F0-3F95-2632-5C3F-56314B319DD1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478E28-9F78-EF92-DAA0-75AE79836840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101D28-5381-D735-4156-BB6CD36C8BB3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7E7525-AAA9-1293-1272-5949D5E89306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A4DB94-0F07-9AE5-4BC4-3EB7F02AFED3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CB40BC-8A0B-B86F-A671-771535BD26E6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807676-69AD-2382-F5CF-EE6A8DEBBCC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47CF03-9394-C70D-5F03-B112E88189AA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F5759E-9BAA-842C-17B2-DCB7695C949A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AA8453-4CE1-EF15-3197-CBBE0C70B0A3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9047165-2CAD-3EA9-F389-D682E5D39F2A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C4CFF56-46F2-C80A-1672-B9300A22585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B0AB6F1-490A-794C-0F1A-CDEE6456B95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85DC8CCD-1F52-CC38-996D-9F38F71454A8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34EE62A-9E0E-70C7-F76C-373A8FECEAA5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701D978F-9E84-F26E-2C77-A1CF5C29E2F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71B3363-C85F-B255-1924-9FE923ADBEA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90BB415-983F-ED09-DE9C-B0050513CB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D6C7340-7CA7-29B1-2DC5-9A8F21D231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56CC89A-E73A-FB2D-9B7B-975A020A987A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E9AE66F-1F1E-E19A-53C9-47A3B9865E6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BEEA059-AE80-2BB0-C5D0-959473DBE914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20B916D-15A2-4F31-139D-A61DDBFB578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A1B6D6-6E62-6399-6108-C09C08297B1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8097261-E514-6EFC-B621-7A69F6FE2E60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251CD9F-E449-D8AC-2932-79E4C3CFCB95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47D648A-0ACA-140F-ED8C-318B529C0EA8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E6FE58A-062D-5735-E684-F3A1B66A7336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8F8AB71-5D95-54CA-8884-CC24B614EEEF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BC4E3A0-E883-DD2F-EDFD-CFF7278B1AB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1EF5B04-048E-E73C-5097-4E7AE840A66B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A6786F-8672-1C6F-C0D5-D7A5ED021358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409A73-7DFF-B39A-4E91-EBE440F369BF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1769F3-25AD-4D06-FAA1-5837A776BF94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20326D-1F91-2035-24CB-665D29881DB1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C4272A-0F07-C49B-820F-D0914D280B30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8A8976-B8D2-E013-6A42-815316489F8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A3CA1E2-12AB-60C7-6683-27E08C8524F3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44BCCAF-91BC-7CD3-082E-16C67E036560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4E470B-B1DE-0E4B-45F7-AE05B12C51B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2198EC-C5D6-1E1F-A16C-C4C4384EE770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30" y="3479291"/>
            <a:ext cx="89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목록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2329503" y="6323725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만들기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7039070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나의 팀</a:t>
            </a:r>
          </a:p>
        </p:txBody>
      </p: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002A3B-BA4C-7C32-DF0A-19BC6B150959}"/>
              </a:ext>
            </a:extLst>
          </p:cNvPr>
          <p:cNvSpPr/>
          <p:nvPr/>
        </p:nvSpPr>
        <p:spPr>
          <a:xfrm>
            <a:off x="8581287" y="3100917"/>
            <a:ext cx="594701" cy="16055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A0E2E46-CB4F-73D7-A5B9-B44245FBEC87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5B4C5C-2461-5EAA-A52F-88D60713A40B}"/>
              </a:ext>
            </a:extLst>
          </p:cNvPr>
          <p:cNvGrpSpPr/>
          <p:nvPr/>
        </p:nvGrpSpPr>
        <p:grpSpPr>
          <a:xfrm>
            <a:off x="6057387" y="3896584"/>
            <a:ext cx="3513525" cy="2413445"/>
            <a:chOff x="-2659" y="393700"/>
            <a:chExt cx="9070459" cy="6464300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079CC503-72C6-FB19-EB36-872F546BC83A}"/>
                </a:ext>
              </a:extLst>
            </p:cNvPr>
            <p:cNvSpPr/>
            <p:nvPr/>
          </p:nvSpPr>
          <p:spPr>
            <a:xfrm>
              <a:off x="-2659" y="403999"/>
              <a:ext cx="9067800" cy="6098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5361F71-63A2-3D0E-3085-A39B26691CE9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000A8F6-8C80-7360-DD62-CF3AE2650D78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74C989D5-3EFA-586B-7219-2AA26C6FE846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EC92A7B-27BE-E6C0-6820-AE90C41235E0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B631CDD-958B-7082-3928-8CF0CE8CF10D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7E9C41-20DC-241B-E7D5-FBDB48A7025E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2041DBB-B6D5-3AC3-EAC7-01437FBA17EF}"/>
                </a:ext>
              </a:extLst>
            </p:cNvPr>
            <p:cNvSpPr/>
            <p:nvPr/>
          </p:nvSpPr>
          <p:spPr>
            <a:xfrm>
              <a:off x="5638800" y="2039656"/>
              <a:ext cx="3124200" cy="212983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811A3DF-3FA7-6271-BD6C-73E4989127F2}"/>
                </a:ext>
              </a:extLst>
            </p:cNvPr>
            <p:cNvSpPr/>
            <p:nvPr/>
          </p:nvSpPr>
          <p:spPr>
            <a:xfrm>
              <a:off x="2438400" y="4338094"/>
              <a:ext cx="2859734" cy="192300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99C1E47B-07D1-675D-4B5A-FBEFA9E589E9}"/>
                </a:ext>
              </a:extLst>
            </p:cNvPr>
            <p:cNvSpPr/>
            <p:nvPr/>
          </p:nvSpPr>
          <p:spPr>
            <a:xfrm>
              <a:off x="5639741" y="4338094"/>
              <a:ext cx="3123259" cy="192300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F3F64C76-4514-ED1F-281B-1C78D8EE64CB}"/>
                </a:ext>
              </a:extLst>
            </p:cNvPr>
            <p:cNvSpPr/>
            <p:nvPr/>
          </p:nvSpPr>
          <p:spPr>
            <a:xfrm>
              <a:off x="3051993" y="2094179"/>
              <a:ext cx="897962" cy="105370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189FF1A-BDA5-4CD3-0E37-307958BAF2B8}"/>
                </a:ext>
              </a:extLst>
            </p:cNvPr>
            <p:cNvSpPr/>
            <p:nvPr/>
          </p:nvSpPr>
          <p:spPr>
            <a:xfrm>
              <a:off x="2438400" y="2039656"/>
              <a:ext cx="2859734" cy="212983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2BBB97C-5A2F-B2E8-4CB3-D3CAD6A1F9CC}"/>
                </a:ext>
              </a:extLst>
            </p:cNvPr>
            <p:cNvSpPr txBox="1"/>
            <p:nvPr/>
          </p:nvSpPr>
          <p:spPr>
            <a:xfrm>
              <a:off x="3120340" y="2482393"/>
              <a:ext cx="73694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로고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362B9D6-F5B6-E35E-DD21-B0ABC379EB22}"/>
                </a:ext>
              </a:extLst>
            </p:cNvPr>
            <p:cNvSpPr txBox="1"/>
            <p:nvPr/>
          </p:nvSpPr>
          <p:spPr>
            <a:xfrm>
              <a:off x="2979101" y="3197352"/>
              <a:ext cx="1828962" cy="577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이름 </a:t>
              </a:r>
              <a:r>
                <a:rPr lang="en-US" altLang="ko-KR" sz="200" dirty="0"/>
                <a:t>: </a:t>
              </a:r>
              <a:r>
                <a:rPr lang="ko-KR" altLang="en-US" sz="200" dirty="0"/>
                <a:t>문주군단</a:t>
              </a:r>
              <a:r>
                <a:rPr lang="en-US" altLang="ko-KR" sz="200" dirty="0"/>
                <a:t> </a:t>
              </a:r>
            </a:p>
            <a:p>
              <a:r>
                <a:rPr lang="ko-KR" altLang="en-US" sz="200" dirty="0"/>
                <a:t>전적 </a:t>
              </a:r>
              <a:r>
                <a:rPr lang="en-US" altLang="ko-KR" sz="200" dirty="0"/>
                <a:t>: 47</a:t>
              </a:r>
              <a:r>
                <a:rPr lang="ko-KR" altLang="en-US" sz="200" dirty="0"/>
                <a:t>전 </a:t>
              </a:r>
              <a:r>
                <a:rPr lang="en-US" altLang="ko-KR" sz="200" dirty="0"/>
                <a:t>33</a:t>
              </a:r>
              <a:r>
                <a:rPr lang="ko-KR" altLang="en-US" sz="200" dirty="0"/>
                <a:t>승 </a:t>
              </a:r>
              <a:r>
                <a:rPr lang="en-US" altLang="ko-KR" sz="200" dirty="0"/>
                <a:t>14</a:t>
              </a:r>
              <a:r>
                <a:rPr lang="ko-KR" altLang="en-US" sz="200" dirty="0"/>
                <a:t>패</a:t>
              </a:r>
              <a:endParaRPr lang="en-US" altLang="ko-KR" sz="200" dirty="0"/>
            </a:p>
            <a:p>
              <a:r>
                <a:rPr lang="ko-KR" altLang="en-US" sz="200" dirty="0"/>
                <a:t>팀원 수 </a:t>
              </a:r>
              <a:r>
                <a:rPr lang="en-US" altLang="ko-KR" sz="200" dirty="0"/>
                <a:t>: 50</a:t>
              </a:r>
              <a:r>
                <a:rPr lang="ko-KR" altLang="en-US" sz="200" dirty="0"/>
                <a:t>명</a:t>
              </a:r>
              <a:endParaRPr lang="en-US" altLang="ko-KR" sz="200" dirty="0"/>
            </a:p>
            <a:p>
              <a:r>
                <a:rPr lang="ko-KR" altLang="en-US" sz="200" dirty="0"/>
                <a:t>창단일 </a:t>
              </a:r>
              <a:r>
                <a:rPr lang="en-US" altLang="ko-KR" sz="200" dirty="0"/>
                <a:t>: 2024.05.05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02ACBF12-F93F-129B-193F-4557CC42EF5C}"/>
                </a:ext>
              </a:extLst>
            </p:cNvPr>
            <p:cNvSpPr txBox="1"/>
            <p:nvPr/>
          </p:nvSpPr>
          <p:spPr>
            <a:xfrm>
              <a:off x="6886633" y="2099944"/>
              <a:ext cx="907698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경기 일정</a:t>
              </a: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8ABE512-68B2-2C1A-3D30-1F8D0648C0B3}"/>
                </a:ext>
              </a:extLst>
            </p:cNvPr>
            <p:cNvSpPr/>
            <p:nvPr/>
          </p:nvSpPr>
          <p:spPr>
            <a:xfrm>
              <a:off x="2545762" y="4757546"/>
              <a:ext cx="2635250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611F78D9-F38E-3A04-596F-E849B8C2DF28}"/>
                </a:ext>
              </a:extLst>
            </p:cNvPr>
            <p:cNvSpPr/>
            <p:nvPr/>
          </p:nvSpPr>
          <p:spPr>
            <a:xfrm>
              <a:off x="5853861" y="3009976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226CF339-211C-B26E-8988-6A2EFDA1E2DA}"/>
                </a:ext>
              </a:extLst>
            </p:cNvPr>
            <p:cNvSpPr/>
            <p:nvPr/>
          </p:nvSpPr>
          <p:spPr>
            <a:xfrm>
              <a:off x="5853861" y="3492297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947CEB6-60F9-D2D0-2AD4-E20802E9B7B1}"/>
                </a:ext>
              </a:extLst>
            </p:cNvPr>
            <p:cNvSpPr txBox="1"/>
            <p:nvPr/>
          </p:nvSpPr>
          <p:spPr>
            <a:xfrm>
              <a:off x="3621435" y="4371268"/>
              <a:ext cx="1320041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전적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5D9BCB7C-8911-C591-AF49-BDD3230A2FF0}"/>
                </a:ext>
              </a:extLst>
            </p:cNvPr>
            <p:cNvSpPr txBox="1"/>
            <p:nvPr/>
          </p:nvSpPr>
          <p:spPr>
            <a:xfrm>
              <a:off x="6746917" y="4371268"/>
              <a:ext cx="908906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게시판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49DF51C-062E-C97B-D8D4-41034B585F89}"/>
                </a:ext>
              </a:extLst>
            </p:cNvPr>
            <p:cNvSpPr txBox="1"/>
            <p:nvPr/>
          </p:nvSpPr>
          <p:spPr>
            <a:xfrm>
              <a:off x="2584803" y="4757546"/>
              <a:ext cx="2635250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4593A15-E578-7718-0AF3-29F8A6142F37}"/>
                </a:ext>
              </a:extLst>
            </p:cNvPr>
            <p:cNvSpPr/>
            <p:nvPr/>
          </p:nvSpPr>
          <p:spPr>
            <a:xfrm>
              <a:off x="2536002" y="5139931"/>
              <a:ext cx="2635250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E19E5C4-9543-29B4-3290-7766377E478C}"/>
                </a:ext>
              </a:extLst>
            </p:cNvPr>
            <p:cNvSpPr txBox="1"/>
            <p:nvPr/>
          </p:nvSpPr>
          <p:spPr>
            <a:xfrm>
              <a:off x="2501854" y="5164427"/>
              <a:ext cx="2635250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 문주군단 </a:t>
              </a:r>
              <a:r>
                <a:rPr lang="en-US" altLang="ko-KR" sz="200" dirty="0"/>
                <a:t>1 : 2</a:t>
              </a:r>
              <a:r>
                <a:rPr lang="ko-KR" altLang="en-US" sz="200" dirty="0"/>
                <a:t> </a:t>
              </a:r>
              <a:r>
                <a:rPr lang="ko-KR" altLang="en-US" sz="200" dirty="0" err="1"/>
                <a:t>김반박이</a:t>
              </a:r>
              <a:r>
                <a:rPr lang="ko-KR" altLang="en-US" sz="200" dirty="0"/>
                <a:t>          패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6900497-FA16-59B3-D293-ADB33B5D7947}"/>
                </a:ext>
              </a:extLst>
            </p:cNvPr>
            <p:cNvSpPr/>
            <p:nvPr/>
          </p:nvSpPr>
          <p:spPr>
            <a:xfrm>
              <a:off x="5853861" y="2517731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 dirty="0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C10985E-F4F0-EDF4-27D4-FD890486A0C7}"/>
                </a:ext>
              </a:extLst>
            </p:cNvPr>
            <p:cNvSpPr/>
            <p:nvPr/>
          </p:nvSpPr>
          <p:spPr>
            <a:xfrm>
              <a:off x="2908253" y="3175956"/>
              <a:ext cx="1938605" cy="94721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16DC4A72-E8AF-2A0B-2C04-C1F5FC7AB693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5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3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DBBB599D-338E-07DC-9A76-2B81F7CA8D94}"/>
                </a:ext>
              </a:extLst>
            </p:cNvPr>
            <p:cNvSpPr/>
            <p:nvPr/>
          </p:nvSpPr>
          <p:spPr>
            <a:xfrm>
              <a:off x="4027836" y="2080953"/>
              <a:ext cx="826688" cy="75714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9C09A3D-7482-8D64-D951-7CDA93A3BBE1}"/>
                </a:ext>
              </a:extLst>
            </p:cNvPr>
            <p:cNvSpPr txBox="1"/>
            <p:nvPr/>
          </p:nvSpPr>
          <p:spPr>
            <a:xfrm>
              <a:off x="4213617" y="2321027"/>
              <a:ext cx="73694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랭크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8518FBE-6159-B519-128A-A306FF743BEA}"/>
                </a:ext>
              </a:extLst>
            </p:cNvPr>
            <p:cNvSpPr txBox="1"/>
            <p:nvPr/>
          </p:nvSpPr>
          <p:spPr>
            <a:xfrm>
              <a:off x="2534367" y="5526905"/>
              <a:ext cx="2635250" cy="329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9F54777-6E73-2FDC-F237-5EDD056C3210}"/>
                </a:ext>
              </a:extLst>
            </p:cNvPr>
            <p:cNvSpPr txBox="1"/>
            <p:nvPr/>
          </p:nvSpPr>
          <p:spPr>
            <a:xfrm>
              <a:off x="4065050" y="2866170"/>
              <a:ext cx="88551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/>
                <a:t>랭크 점수</a:t>
              </a:r>
              <a:endParaRPr lang="ko-KR" altLang="en-US" sz="200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CC98FA6C-B384-AFBA-989D-01056C9D6DDC}"/>
                </a:ext>
              </a:extLst>
            </p:cNvPr>
            <p:cNvSpPr txBox="1"/>
            <p:nvPr/>
          </p:nvSpPr>
          <p:spPr>
            <a:xfrm>
              <a:off x="2533063" y="5860879"/>
              <a:ext cx="2635250" cy="329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34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그림 177">
            <a:extLst>
              <a:ext uri="{FF2B5EF4-FFF2-40B4-BE49-F238E27FC236}">
                <a16:creationId xmlns:a16="http://schemas.microsoft.com/office/drawing/2014/main" id="{51F55AD5-D7F6-33F5-59EF-82217492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66" y="3859940"/>
            <a:ext cx="3543327" cy="2548709"/>
          </a:xfrm>
          <a:prstGeom prst="rect">
            <a:avLst/>
          </a:prstGeom>
        </p:spPr>
      </p:pic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80583D5-BD77-AE05-832D-889C90E40F5F}"/>
              </a:ext>
            </a:extLst>
          </p:cNvPr>
          <p:cNvGrpSpPr/>
          <p:nvPr/>
        </p:nvGrpSpPr>
        <p:grpSpPr>
          <a:xfrm>
            <a:off x="6034432" y="1075124"/>
            <a:ext cx="3535450" cy="2402589"/>
            <a:chOff x="-2659" y="393700"/>
            <a:chExt cx="9070459" cy="6464300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2894F73-422A-E426-91D8-D68EAB3550F1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DA0D674-AAA0-3E14-2258-8E93E200129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CEDA8BD-E3D4-E3F9-41E4-26F5BC3005E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D8BB70F-2806-E64A-DBD8-8609ABAA649C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840C4357-3DF1-9F9D-7DD8-4AEFABAFCF4C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961A80F-BB49-6CB6-B4BE-402313B6ABD9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6DCEA52-6C62-827A-770D-1B936E3182F1}"/>
                </a:ext>
              </a:extLst>
            </p:cNvPr>
            <p:cNvSpPr txBox="1"/>
            <p:nvPr/>
          </p:nvSpPr>
          <p:spPr>
            <a:xfrm>
              <a:off x="4071457" y="1947660"/>
              <a:ext cx="1262060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팀원 목록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1B3C2B0-9049-AE4C-FD10-2687E07DCC44}"/>
                </a:ext>
              </a:extLst>
            </p:cNvPr>
            <p:cNvSpPr txBox="1"/>
            <p:nvPr/>
          </p:nvSpPr>
          <p:spPr>
            <a:xfrm>
              <a:off x="158767" y="2062609"/>
              <a:ext cx="311132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CC76394-8FBB-EE33-1328-98ACEE270DCF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B1FF512F-69E6-8ECA-1E39-3AEB5A218865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E627BB2-90AF-8AD2-A9CB-AB3ED202031C}"/>
                </a:ext>
              </a:extLst>
            </p:cNvPr>
            <p:cNvSpPr/>
            <p:nvPr/>
          </p:nvSpPr>
          <p:spPr>
            <a:xfrm>
              <a:off x="5077183" y="2276064"/>
              <a:ext cx="3497150" cy="3693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DF249CE-2432-6671-2496-435769E3C94D}"/>
                </a:ext>
              </a:extLst>
            </p:cNvPr>
            <p:cNvSpPr txBox="1"/>
            <p:nvPr/>
          </p:nvSpPr>
          <p:spPr>
            <a:xfrm>
              <a:off x="5408183" y="2282903"/>
              <a:ext cx="3519288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가입날짜 </a:t>
              </a:r>
              <a:r>
                <a:rPr lang="ko-KR" altLang="en-US" sz="400" dirty="0" err="1"/>
                <a:t>최신순</a:t>
              </a:r>
              <a:r>
                <a:rPr lang="ko-KR" altLang="en-US" sz="400" dirty="0"/>
                <a:t> </a:t>
              </a:r>
              <a:r>
                <a:rPr lang="en-US" altLang="ko-KR" sz="400" dirty="0"/>
                <a:t>| </a:t>
              </a:r>
              <a:r>
                <a:rPr lang="ko-KR" altLang="en-US" sz="400" dirty="0" err="1"/>
                <a:t>오래된순</a:t>
              </a:r>
              <a:endParaRPr lang="en-US" altLang="ko-KR" sz="400" dirty="0"/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3D14546A-8A98-C784-480D-B82DC2539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307" y="2821196"/>
              <a:ext cx="6469380" cy="3352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21BF3B-1C46-22FE-EBE6-80AD39D4EF1A}"/>
              </a:ext>
            </a:extLst>
          </p:cNvPr>
          <p:cNvGrpSpPr/>
          <p:nvPr/>
        </p:nvGrpSpPr>
        <p:grpSpPr>
          <a:xfrm>
            <a:off x="1187784" y="1044240"/>
            <a:ext cx="3501399" cy="2369448"/>
            <a:chOff x="-2659" y="393700"/>
            <a:chExt cx="9070459" cy="64643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2FBABA-D669-2CD8-E821-D39BE892FD78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56932CD-0D37-D47F-EEA7-8F4C227A3DC3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23D9236-FFF0-38BE-1AE3-C5A6709BD124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573B82-03EF-2A53-102E-FBFF7EAD09D5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7894097-ECAF-5470-E96B-0989CA84C960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0805C54-8F52-4453-3FDC-AD939F0F08AB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571D25-3B2F-86FF-3B8D-705E927DBC96}"/>
                </a:ext>
              </a:extLst>
            </p:cNvPr>
            <p:cNvSpPr txBox="1"/>
            <p:nvPr/>
          </p:nvSpPr>
          <p:spPr>
            <a:xfrm>
              <a:off x="4946952" y="1739900"/>
              <a:ext cx="1568451" cy="4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경기 일정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176C3E3-7B16-4A63-5BB3-CEE7C9046BB3}"/>
                </a:ext>
              </a:extLst>
            </p:cNvPr>
            <p:cNvSpPr txBox="1"/>
            <p:nvPr/>
          </p:nvSpPr>
          <p:spPr>
            <a:xfrm>
              <a:off x="158767" y="2062609"/>
              <a:ext cx="311132" cy="4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3846CF0-D227-5381-141F-526409796CC7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A87942B-3DCE-D9CC-5FF9-82DDF476E499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5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3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B89EEDB0-F71E-C706-EFCE-555F541D3F42}"/>
                </a:ext>
              </a:extLst>
            </p:cNvPr>
            <p:cNvGrpSpPr/>
            <p:nvPr/>
          </p:nvGrpSpPr>
          <p:grpSpPr>
            <a:xfrm>
              <a:off x="2458236" y="2210832"/>
              <a:ext cx="6299200" cy="1245632"/>
              <a:chOff x="3136900" y="2991607"/>
              <a:chExt cx="6299200" cy="1245632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6EABC42-370B-6900-4864-0FBAE7025B85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57" name="사각형: 둥근 위쪽 모서리 156">
                <a:extLst>
                  <a:ext uri="{FF2B5EF4-FFF2-40B4-BE49-F238E27FC236}">
                    <a16:creationId xmlns:a16="http://schemas.microsoft.com/office/drawing/2014/main" id="{7A605515-9E81-F2A7-43C4-5D835FFC14B4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57444CD-6C7E-C4BF-1916-D5111EEB54C8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DA748F5-F3EA-8F7B-82E0-223A4C442584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169AFEE-4149-F04C-4465-B9630DE7D861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AD9CD30-9E61-BF52-D501-B03226C3E70B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E3EE30E-1C3A-4C4B-D69C-C12210E6A26C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62F74AD-9934-4057-7DE9-D734AF474153}"/>
                </a:ext>
              </a:extLst>
            </p:cNvPr>
            <p:cNvGrpSpPr/>
            <p:nvPr/>
          </p:nvGrpSpPr>
          <p:grpSpPr>
            <a:xfrm>
              <a:off x="2458236" y="3571617"/>
              <a:ext cx="6299200" cy="1245632"/>
              <a:chOff x="3136900" y="2991607"/>
              <a:chExt cx="6299200" cy="1245632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A1A7F9BE-08F1-4BF6-28EC-4121859BEBED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50" name="사각형: 둥근 위쪽 모서리 149">
                <a:extLst>
                  <a:ext uri="{FF2B5EF4-FFF2-40B4-BE49-F238E27FC236}">
                    <a16:creationId xmlns:a16="http://schemas.microsoft.com/office/drawing/2014/main" id="{DE84B18B-2968-56C2-D116-85183D552A53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16F6990-655E-B1AA-48C1-390B3956C22A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02C3AE-1067-072B-E296-3DB1FCB24DB3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33EB867-D710-D5AF-7910-A98395ABE5A3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9BD589F-76FF-68E3-B341-D11280DD4EED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6DD61DF-9A13-886A-CB05-785AE6F8FDBB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6BCDCD0-4BCB-334F-E749-E2D1AA988937}"/>
                </a:ext>
              </a:extLst>
            </p:cNvPr>
            <p:cNvGrpSpPr/>
            <p:nvPr/>
          </p:nvGrpSpPr>
          <p:grpSpPr>
            <a:xfrm>
              <a:off x="2458236" y="4901168"/>
              <a:ext cx="6299200" cy="1245632"/>
              <a:chOff x="3136900" y="2991607"/>
              <a:chExt cx="6299200" cy="1245632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56803C4-AED9-95FA-2C5E-F4C1E11D39D8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856F8AFC-DC10-5890-9501-DEF9FA173648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FF469F1-8414-6CC1-8B9A-CB5F00BD3425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3F8BDB0-60B2-35A4-8514-E521DCE51243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EC5636C-6D3C-5216-242A-B660D554C634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51F5CA8-404D-FA66-E61B-71F6867665B7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A249AE4-02B9-40D8-42B6-B91784FE5383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경기일정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29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팀원 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4792287" y="6323725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전적</a:t>
            </a:r>
          </a:p>
        </p:txBody>
      </p:sp>
    </p:spTree>
    <p:extLst>
      <p:ext uri="{BB962C8B-B14F-4D97-AF65-F5344CB8AC3E}">
        <p14:creationId xmlns:p14="http://schemas.microsoft.com/office/powerpoint/2010/main" val="10812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CFF7593C-4072-9F39-4E2E-F354E369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23" y="2037779"/>
            <a:ext cx="3867822" cy="2793787"/>
          </a:xfrm>
          <a:prstGeom prst="rect">
            <a:avLst/>
          </a:prstGeom>
        </p:spPr>
      </p:pic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14391" y="4796343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랭킹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8BD077-0653-F79E-7173-093DF9FF8715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랭킹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14A3FF-4DCB-C82E-C80C-037FE1368443}"/>
              </a:ext>
            </a:extLst>
          </p:cNvPr>
          <p:cNvGrpSpPr/>
          <p:nvPr/>
        </p:nvGrpSpPr>
        <p:grpSpPr>
          <a:xfrm>
            <a:off x="1141851" y="1948026"/>
            <a:ext cx="3882698" cy="2650652"/>
            <a:chOff x="-1" y="393700"/>
            <a:chExt cx="9067801" cy="64643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DBF895-FBED-C287-A79A-9E7C990273D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2D3D99-1581-8355-29D9-58E1F6606FBC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6A5E22-F705-C3F6-84DA-371B4894623B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527C72-607B-C8EF-2654-798157FF1C0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C2A339-E0B5-66C7-9A52-25313C92C77D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A2541F-A7A0-663A-C71B-F6D4D625C70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5A206A-E20E-9ACB-832F-E8666A2BF8BA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3E59E8-7138-D952-D0EB-A8FCD2200795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C5EC3C-D329-6A5F-1A7F-4471E4ECA613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7EF064-6EF2-52A2-6467-E3410AB26F5B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013180-0B6D-913C-1336-25CF2C1D57A9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5A652E-777C-C97E-3F04-0FC0F8D42F38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52594F-3968-98F8-AF82-782082D296B9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8459E-A9FF-0EF5-D2EA-2F8E7710B37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03B60C-977F-F9B5-B6F6-8868C1425165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4261CE-6AC5-C782-E7EA-CEFCF43C4E7F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2A2F68-EE18-C8EE-20A2-512798CDA2B7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DAEB565-748D-34D1-70F6-B5A60B1E17BF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B7375F-A6C1-2D5B-D7D3-FE4474E1AA9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887C79E-5317-DD86-8A17-802BF2010C8F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12A1794-38DB-9D6D-DD6C-D3CA1F447997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584E04B-21A3-23EF-57EC-FA5FF5B06687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967FB41-784A-ADB4-E302-A919A7E7124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47CD392E-EE12-49D0-B4F6-965846F79E87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53C18F-9B45-4EF3-0D19-9F5F5E0EF4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913F27E-3FAC-03FE-7079-2BF9D02C7A17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17E41AD0-1AC8-DF3D-BE1F-0A7FD211DFC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1832D72-DE92-1572-A913-F1DEAE28C9C4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2DE2AC8-CF1A-E7E4-F52D-1BD0466661E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F93749E-9BF4-2E72-CBC5-3A31A42075A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8E9B16C-5073-CFBD-17D1-0017168CD5B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B4B619-AF21-E0B6-1CED-6BA44672E08A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1B615B5-592A-7169-AF99-C44B5F662AE4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DDA6810-53BA-D097-1F92-805D43B9278C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D848D58-DE3E-3983-8972-CAF0E27CF4A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CDAB7B-459F-9A88-2984-F879952901DB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DDF8F67-1288-6B43-5E81-F844527DAAD0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DEEA2C2-8B0E-C593-9640-701996A00591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1648F4F-1AF9-8DCB-2923-6AB3B00642E1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D89D5A-3416-43FB-532C-BCBA7FCEC1C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EF1C5E-8E0D-AC62-1A54-3311DDC864D2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905471-5E34-33BF-BF53-631F0B7FF646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61BABFD-EA9C-AAA9-70E2-F5E55F409E9D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E51C3A-7200-FAB8-F468-82A7DC02D09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261788-5388-6838-4E0B-00E1DDE9DD1B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D468A6-C682-CB15-5AE7-5BDB4BA92CF6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7C0D30-2ACB-DBED-0EF1-2F122B25F35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E47877-F7D1-AFCD-6267-D9EB7509EA04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B8ACD46-37CC-8C3A-83ED-56266C822B5C}"/>
              </a:ext>
            </a:extLst>
          </p:cNvPr>
          <p:cNvSpPr txBox="1"/>
          <p:nvPr/>
        </p:nvSpPr>
        <p:spPr>
          <a:xfrm>
            <a:off x="2509074" y="4715258"/>
            <a:ext cx="12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14069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1328</Words>
  <Application>Microsoft Office PowerPoint</Application>
  <PresentationFormat>와이드스크린</PresentationFormat>
  <Paragraphs>559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Wanted Sans</vt:lpstr>
      <vt:lpstr>와구리체 TTF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문주영</dc:creator>
  <cp:lastModifiedBy>문주영</cp:lastModifiedBy>
  <cp:revision>101</cp:revision>
  <dcterms:created xsi:type="dcterms:W3CDTF">2024-05-27T07:51:51Z</dcterms:created>
  <dcterms:modified xsi:type="dcterms:W3CDTF">2024-07-11T03:05:29Z</dcterms:modified>
</cp:coreProperties>
</file>